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Lst>
  <p:notesMasterIdLst>
    <p:notesMasterId r:id="rId42"/>
  </p:notesMasterIdLst>
  <p:handoutMasterIdLst>
    <p:handoutMasterId r:id="rId43"/>
  </p:handoutMasterIdLst>
  <p:sldIdLst>
    <p:sldId id="256" r:id="rId5"/>
    <p:sldId id="271" r:id="rId6"/>
    <p:sldId id="289" r:id="rId7"/>
    <p:sldId id="287" r:id="rId8"/>
    <p:sldId id="272" r:id="rId9"/>
    <p:sldId id="273" r:id="rId10"/>
    <p:sldId id="274" r:id="rId11"/>
    <p:sldId id="317" r:id="rId12"/>
    <p:sldId id="318" r:id="rId13"/>
    <p:sldId id="315" r:id="rId14"/>
    <p:sldId id="304" r:id="rId15"/>
    <p:sldId id="321" r:id="rId16"/>
    <p:sldId id="322" r:id="rId17"/>
    <p:sldId id="275" r:id="rId18"/>
    <p:sldId id="277" r:id="rId19"/>
    <p:sldId id="280" r:id="rId20"/>
    <p:sldId id="293" r:id="rId21"/>
    <p:sldId id="309" r:id="rId22"/>
    <p:sldId id="313" r:id="rId23"/>
    <p:sldId id="301" r:id="rId24"/>
    <p:sldId id="311" r:id="rId25"/>
    <p:sldId id="298" r:id="rId26"/>
    <p:sldId id="310" r:id="rId27"/>
    <p:sldId id="299" r:id="rId28"/>
    <p:sldId id="300" r:id="rId29"/>
    <p:sldId id="312" r:id="rId30"/>
    <p:sldId id="286" r:id="rId31"/>
    <p:sldId id="320" r:id="rId32"/>
    <p:sldId id="291" r:id="rId33"/>
    <p:sldId id="282" r:id="rId34"/>
    <p:sldId id="308" r:id="rId35"/>
    <p:sldId id="283" r:id="rId36"/>
    <p:sldId id="316" r:id="rId37"/>
    <p:sldId id="303" r:id="rId38"/>
    <p:sldId id="285" r:id="rId39"/>
    <p:sldId id="314" r:id="rId40"/>
    <p:sldId id="296" r:id="rId4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80">
          <p15:clr>
            <a:srgbClr val="A4A3A4"/>
          </p15:clr>
        </p15:guide>
        <p15:guide id="3" orient="horz" pos="138">
          <p15:clr>
            <a:srgbClr val="A4A3A4"/>
          </p15:clr>
        </p15:guide>
        <p15:guide id="4" pos="5598">
          <p15:clr>
            <a:srgbClr val="A4A3A4"/>
          </p15:clr>
        </p15:guide>
        <p15:guide id="5" pos="2880">
          <p15:clr>
            <a:srgbClr val="A4A3A4"/>
          </p15:clr>
        </p15:guide>
        <p15:guide id="6" pos="1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A9"/>
    <a:srgbClr val="007898"/>
    <a:srgbClr val="0D6498"/>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8907" autoAdjust="0"/>
  </p:normalViewPr>
  <p:slideViewPr>
    <p:cSldViewPr snapToGrid="0" snapToObjects="1">
      <p:cViewPr>
        <p:scale>
          <a:sx n="97" d="100"/>
          <a:sy n="97" d="100"/>
        </p:scale>
        <p:origin x="737" y="-333"/>
      </p:cViewPr>
      <p:guideLst>
        <p:guide orient="horz" pos="2160"/>
        <p:guide orient="horz" pos="4180"/>
        <p:guide orient="horz" pos="138"/>
        <p:guide pos="5598"/>
        <p:guide pos="2880"/>
        <p:guide pos="163"/>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55" d="100"/>
          <a:sy n="155" d="100"/>
        </p:scale>
        <p:origin x="-6728" y="-12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8F57E-EFB0-45AE-B73B-1CA1004B6FC6}" type="doc">
      <dgm:prSet loTypeId="urn:microsoft.com/office/officeart/2011/layout/TabList" loCatId="list" qsTypeId="urn:microsoft.com/office/officeart/2005/8/quickstyle/simple1" qsCatId="simple" csTypeId="urn:microsoft.com/office/officeart/2005/8/colors/colorful3" csCatId="colorful" phldr="1"/>
      <dgm:spPr/>
      <dgm:t>
        <a:bodyPr/>
        <a:lstStyle/>
        <a:p>
          <a:endParaRPr lang="en-US"/>
        </a:p>
      </dgm:t>
    </dgm:pt>
    <dgm:pt modelId="{4C9197D4-E15D-4CE8-AE89-952CBED56A5C}">
      <dgm:prSet phldrT="[Text]"/>
      <dgm:spPr/>
      <dgm:t>
        <a:bodyPr/>
        <a:lstStyle/>
        <a:p>
          <a:r>
            <a:rPr lang="en-US" dirty="0" smtClean="0"/>
            <a:t>A.</a:t>
          </a:r>
          <a:endParaRPr lang="en-US" dirty="0"/>
        </a:p>
      </dgm:t>
    </dgm:pt>
    <dgm:pt modelId="{26749FDF-B6EC-4971-BF19-3ACA83EBBAA7}" type="parTrans" cxnId="{4944C8BF-0C76-4BBC-82D3-F237DCCFA3BB}">
      <dgm:prSet/>
      <dgm:spPr/>
      <dgm:t>
        <a:bodyPr/>
        <a:lstStyle/>
        <a:p>
          <a:endParaRPr lang="en-US"/>
        </a:p>
      </dgm:t>
    </dgm:pt>
    <dgm:pt modelId="{85B08283-4F64-47C4-A413-F8B9848F6DDB}" type="sibTrans" cxnId="{4944C8BF-0C76-4BBC-82D3-F237DCCFA3BB}">
      <dgm:prSet/>
      <dgm:spPr/>
      <dgm:t>
        <a:bodyPr/>
        <a:lstStyle/>
        <a:p>
          <a:endParaRPr lang="en-US"/>
        </a:p>
      </dgm:t>
    </dgm:pt>
    <dgm:pt modelId="{2508B5F6-B6B6-4AC0-8A26-747EB2FEE20A}">
      <dgm:prSet phldrT="[Text]" custT="1"/>
      <dgm:spPr/>
      <dgm:t>
        <a:bodyPr/>
        <a:lstStyle/>
        <a:p>
          <a:r>
            <a:rPr lang="en-US" sz="2000" dirty="0" smtClean="0"/>
            <a:t>Manufacturer, Distributor and Contact Information</a:t>
          </a:r>
          <a:endParaRPr lang="en-US" sz="2000" dirty="0"/>
        </a:p>
      </dgm:t>
    </dgm:pt>
    <dgm:pt modelId="{A54C0E9E-46DD-48F6-821B-95025BDA2893}" type="parTrans" cxnId="{FE916CCA-09D0-4A11-9BB1-14747982C9C3}">
      <dgm:prSet/>
      <dgm:spPr/>
      <dgm:t>
        <a:bodyPr/>
        <a:lstStyle/>
        <a:p>
          <a:endParaRPr lang="en-US"/>
        </a:p>
      </dgm:t>
    </dgm:pt>
    <dgm:pt modelId="{C451CF72-863D-4FEE-A101-A9D16779C6AB}" type="sibTrans" cxnId="{FE916CCA-09D0-4A11-9BB1-14747982C9C3}">
      <dgm:prSet/>
      <dgm:spPr/>
      <dgm:t>
        <a:bodyPr/>
        <a:lstStyle/>
        <a:p>
          <a:endParaRPr lang="en-US"/>
        </a:p>
      </dgm:t>
    </dgm:pt>
    <dgm:pt modelId="{C727EA70-F586-46F2-B7FD-8FFDF4D435BA}">
      <dgm:prSet phldrT="[Text]" custT="1"/>
      <dgm:spPr/>
      <dgm:t>
        <a:bodyPr/>
        <a:lstStyle/>
        <a:p>
          <a:r>
            <a:rPr lang="en-US" sz="2000" dirty="0" smtClean="0"/>
            <a:t>Product Information – physical properties, storage information, and anti-static packaging requirements</a:t>
          </a:r>
          <a:endParaRPr lang="en-US" sz="2000" dirty="0"/>
        </a:p>
      </dgm:t>
    </dgm:pt>
    <dgm:pt modelId="{3EBAE001-9931-4E6E-9A0A-B3EECA9173EC}" type="parTrans" cxnId="{D681A159-3F59-4985-8AE6-BED08177119D}">
      <dgm:prSet/>
      <dgm:spPr/>
      <dgm:t>
        <a:bodyPr/>
        <a:lstStyle/>
        <a:p>
          <a:endParaRPr lang="en-US"/>
        </a:p>
      </dgm:t>
    </dgm:pt>
    <dgm:pt modelId="{1597866F-6609-434F-8CC8-6027AFF5A782}" type="sibTrans" cxnId="{D681A159-3F59-4985-8AE6-BED08177119D}">
      <dgm:prSet/>
      <dgm:spPr/>
      <dgm:t>
        <a:bodyPr/>
        <a:lstStyle/>
        <a:p>
          <a:endParaRPr lang="en-US"/>
        </a:p>
      </dgm:t>
    </dgm:pt>
    <dgm:pt modelId="{E97E5879-C19D-4A8E-907F-6FBB42DD04C0}">
      <dgm:prSet phldrT="[Text]"/>
      <dgm:spPr/>
      <dgm:t>
        <a:bodyPr/>
        <a:lstStyle/>
        <a:p>
          <a:r>
            <a:rPr lang="en-US" dirty="0" smtClean="0"/>
            <a:t>C.</a:t>
          </a:r>
          <a:endParaRPr lang="en-US" dirty="0"/>
        </a:p>
      </dgm:t>
    </dgm:pt>
    <dgm:pt modelId="{7FF87E1C-9FE9-4FEB-A2B1-466A92AF655D}" type="parTrans" cxnId="{7C9D7CFD-0EE7-4004-9CA8-ED815D04623B}">
      <dgm:prSet/>
      <dgm:spPr/>
      <dgm:t>
        <a:bodyPr/>
        <a:lstStyle/>
        <a:p>
          <a:endParaRPr lang="en-US"/>
        </a:p>
      </dgm:t>
    </dgm:pt>
    <dgm:pt modelId="{5B073B02-F508-4399-89BF-425C1BFB5384}" type="sibTrans" cxnId="{7C9D7CFD-0EE7-4004-9CA8-ED815D04623B}">
      <dgm:prSet/>
      <dgm:spPr/>
      <dgm:t>
        <a:bodyPr/>
        <a:lstStyle/>
        <a:p>
          <a:endParaRPr lang="en-US"/>
        </a:p>
      </dgm:t>
    </dgm:pt>
    <dgm:pt modelId="{174522F5-75B3-4624-8C88-C01B3B24B9A3}">
      <dgm:prSet phldrT="[Text]" custT="1"/>
      <dgm:spPr/>
      <dgm:t>
        <a:bodyPr/>
        <a:lstStyle/>
        <a:p>
          <a:r>
            <a:rPr lang="en-US" sz="2000" dirty="0" smtClean="0"/>
            <a:t>Compositional Information – a complete listing of the ingredients in the product as sold to PPG</a:t>
          </a:r>
        </a:p>
      </dgm:t>
    </dgm:pt>
    <dgm:pt modelId="{DD6F0774-4D16-4DDD-810D-29D3B0A671B3}" type="parTrans" cxnId="{A8B43E37-60D4-4E52-9AF9-6D8D7C5E8DC0}">
      <dgm:prSet/>
      <dgm:spPr/>
      <dgm:t>
        <a:bodyPr/>
        <a:lstStyle/>
        <a:p>
          <a:endParaRPr lang="en-US"/>
        </a:p>
      </dgm:t>
    </dgm:pt>
    <dgm:pt modelId="{9CDC5AF7-7D97-44F0-8113-FF9CDCEFFE71}" type="sibTrans" cxnId="{A8B43E37-60D4-4E52-9AF9-6D8D7C5E8DC0}">
      <dgm:prSet/>
      <dgm:spPr/>
      <dgm:t>
        <a:bodyPr/>
        <a:lstStyle/>
        <a:p>
          <a:endParaRPr lang="en-US"/>
        </a:p>
      </dgm:t>
    </dgm:pt>
    <dgm:pt modelId="{6637F0DF-35E5-4AA8-BB84-BA035F0B43CE}">
      <dgm:prSet phldrT="[Text]"/>
      <dgm:spPr/>
      <dgm:t>
        <a:bodyPr/>
        <a:lstStyle/>
        <a:p>
          <a:r>
            <a:rPr lang="en-US" dirty="0" smtClean="0"/>
            <a:t>D. </a:t>
          </a:r>
          <a:endParaRPr lang="en-US" dirty="0"/>
        </a:p>
      </dgm:t>
    </dgm:pt>
    <dgm:pt modelId="{FDBA1A7E-523E-44E9-B684-42636EA441B2}" type="parTrans" cxnId="{3DCEFADB-DE97-456B-A001-E4B6FE3FCF33}">
      <dgm:prSet/>
      <dgm:spPr/>
      <dgm:t>
        <a:bodyPr/>
        <a:lstStyle/>
        <a:p>
          <a:endParaRPr lang="en-US"/>
        </a:p>
      </dgm:t>
    </dgm:pt>
    <dgm:pt modelId="{6E835D15-3997-4646-A2EB-AE798ECF5760}" type="sibTrans" cxnId="{3DCEFADB-DE97-456B-A001-E4B6FE3FCF33}">
      <dgm:prSet/>
      <dgm:spPr/>
      <dgm:t>
        <a:bodyPr/>
        <a:lstStyle/>
        <a:p>
          <a:endParaRPr lang="en-US"/>
        </a:p>
      </dgm:t>
    </dgm:pt>
    <dgm:pt modelId="{03C6F514-2069-483C-BDCE-6CE394853FA2}">
      <dgm:prSet phldrT="[Text]" custT="1"/>
      <dgm:spPr/>
      <dgm:t>
        <a:bodyPr/>
        <a:lstStyle/>
        <a:p>
          <a:pPr algn="l"/>
          <a:r>
            <a:rPr lang="en-US" sz="2000" dirty="0" smtClean="0"/>
            <a:t>Regulatory Information</a:t>
          </a:r>
          <a:endParaRPr lang="en-US" sz="2000" dirty="0"/>
        </a:p>
      </dgm:t>
    </dgm:pt>
    <dgm:pt modelId="{B2479308-D064-4C42-929B-9B5A47B8AF04}" type="parTrans" cxnId="{821237BA-251D-4BAA-87FC-724EEF20FE9C}">
      <dgm:prSet/>
      <dgm:spPr/>
      <dgm:t>
        <a:bodyPr/>
        <a:lstStyle/>
        <a:p>
          <a:endParaRPr lang="en-US"/>
        </a:p>
      </dgm:t>
    </dgm:pt>
    <dgm:pt modelId="{420EF9ED-74A7-4101-94EF-25450E543C69}" type="sibTrans" cxnId="{821237BA-251D-4BAA-87FC-724EEF20FE9C}">
      <dgm:prSet/>
      <dgm:spPr/>
      <dgm:t>
        <a:bodyPr/>
        <a:lstStyle/>
        <a:p>
          <a:endParaRPr lang="en-US"/>
        </a:p>
      </dgm:t>
    </dgm:pt>
    <dgm:pt modelId="{298870F4-BD13-419F-9872-251BCAAC327B}">
      <dgm:prSet phldrT="[Text]"/>
      <dgm:spPr/>
      <dgm:t>
        <a:bodyPr/>
        <a:lstStyle/>
        <a:p>
          <a:r>
            <a:rPr lang="en-US" dirty="0" smtClean="0"/>
            <a:t>E.</a:t>
          </a:r>
          <a:endParaRPr lang="en-US" dirty="0"/>
        </a:p>
      </dgm:t>
    </dgm:pt>
    <dgm:pt modelId="{3B268DAD-88FD-4BBC-8F6E-A3219CED08DC}" type="parTrans" cxnId="{5366B18B-13F0-4E5B-809D-CE30EEB786D2}">
      <dgm:prSet/>
      <dgm:spPr/>
      <dgm:t>
        <a:bodyPr/>
        <a:lstStyle/>
        <a:p>
          <a:endParaRPr lang="en-US"/>
        </a:p>
      </dgm:t>
    </dgm:pt>
    <dgm:pt modelId="{138DE44E-EC39-43D4-8499-1AF79CE402A9}" type="sibTrans" cxnId="{5366B18B-13F0-4E5B-809D-CE30EEB786D2}">
      <dgm:prSet/>
      <dgm:spPr/>
      <dgm:t>
        <a:bodyPr/>
        <a:lstStyle/>
        <a:p>
          <a:endParaRPr lang="en-US"/>
        </a:p>
      </dgm:t>
    </dgm:pt>
    <dgm:pt modelId="{86E6E9BD-9EAE-4C44-8D93-BFE374135298}">
      <dgm:prSet phldrT="[Text]" custT="1"/>
      <dgm:spPr/>
      <dgm:t>
        <a:bodyPr/>
        <a:lstStyle/>
        <a:p>
          <a:r>
            <a:rPr lang="en-US" sz="2000" dirty="0" smtClean="0"/>
            <a:t>Attachments – Safety Data Sheet, Certificate of Analysis, and Technical Data Sheet</a:t>
          </a:r>
          <a:endParaRPr lang="en-US" sz="2000" dirty="0"/>
        </a:p>
      </dgm:t>
    </dgm:pt>
    <dgm:pt modelId="{0F177746-3790-4BAC-8969-56888A8F85E6}" type="parTrans" cxnId="{188CD362-EB7D-48A4-9446-9894AACDA64E}">
      <dgm:prSet/>
      <dgm:spPr/>
      <dgm:t>
        <a:bodyPr/>
        <a:lstStyle/>
        <a:p>
          <a:endParaRPr lang="en-US"/>
        </a:p>
      </dgm:t>
    </dgm:pt>
    <dgm:pt modelId="{201F22DB-5D31-479D-9653-0A149D5B1056}" type="sibTrans" cxnId="{188CD362-EB7D-48A4-9446-9894AACDA64E}">
      <dgm:prSet/>
      <dgm:spPr/>
      <dgm:t>
        <a:bodyPr/>
        <a:lstStyle/>
        <a:p>
          <a:endParaRPr lang="en-US"/>
        </a:p>
      </dgm:t>
    </dgm:pt>
    <dgm:pt modelId="{08903F2D-7C38-4D70-8A87-22637B6BABEB}">
      <dgm:prSet phldrT="[Text]"/>
      <dgm:spPr/>
      <dgm:t>
        <a:bodyPr/>
        <a:lstStyle/>
        <a:p>
          <a:r>
            <a:rPr lang="en-US" dirty="0" smtClean="0"/>
            <a:t>B.</a:t>
          </a:r>
          <a:endParaRPr lang="en-US" dirty="0"/>
        </a:p>
      </dgm:t>
    </dgm:pt>
    <dgm:pt modelId="{8D3B369D-59A9-469C-A62A-FDF6D457BFBF}" type="sibTrans" cxnId="{56856466-EC98-4EC9-B433-EE4D5A922096}">
      <dgm:prSet/>
      <dgm:spPr/>
      <dgm:t>
        <a:bodyPr/>
        <a:lstStyle/>
        <a:p>
          <a:endParaRPr lang="en-US"/>
        </a:p>
      </dgm:t>
    </dgm:pt>
    <dgm:pt modelId="{5B732026-2141-4FB7-B959-593E5869402D}" type="parTrans" cxnId="{56856466-EC98-4EC9-B433-EE4D5A922096}">
      <dgm:prSet/>
      <dgm:spPr/>
      <dgm:t>
        <a:bodyPr/>
        <a:lstStyle/>
        <a:p>
          <a:endParaRPr lang="en-US"/>
        </a:p>
      </dgm:t>
    </dgm:pt>
    <dgm:pt modelId="{7C991E9A-87D2-4615-BD12-812B373F55E7}" type="pres">
      <dgm:prSet presAssocID="{CB28F57E-EFB0-45AE-B73B-1CA1004B6FC6}" presName="Name0" presStyleCnt="0">
        <dgm:presLayoutVars>
          <dgm:chMax/>
          <dgm:chPref val="3"/>
          <dgm:dir/>
          <dgm:animOne val="branch"/>
          <dgm:animLvl val="lvl"/>
        </dgm:presLayoutVars>
      </dgm:prSet>
      <dgm:spPr/>
      <dgm:t>
        <a:bodyPr/>
        <a:lstStyle/>
        <a:p>
          <a:endParaRPr lang="en-US"/>
        </a:p>
      </dgm:t>
    </dgm:pt>
    <dgm:pt modelId="{4B6BFC65-BE5F-4346-BA43-F6E27511D6CF}" type="pres">
      <dgm:prSet presAssocID="{4C9197D4-E15D-4CE8-AE89-952CBED56A5C}" presName="composite" presStyleCnt="0"/>
      <dgm:spPr/>
    </dgm:pt>
    <dgm:pt modelId="{A44BB59B-A99F-4849-BDEE-AF818C006A9D}" type="pres">
      <dgm:prSet presAssocID="{4C9197D4-E15D-4CE8-AE89-952CBED56A5C}" presName="FirstChild" presStyleLbl="revTx" presStyleIdx="0" presStyleCnt="5">
        <dgm:presLayoutVars>
          <dgm:chMax val="0"/>
          <dgm:chPref val="0"/>
          <dgm:bulletEnabled val="1"/>
        </dgm:presLayoutVars>
      </dgm:prSet>
      <dgm:spPr/>
      <dgm:t>
        <a:bodyPr/>
        <a:lstStyle/>
        <a:p>
          <a:endParaRPr lang="en-US"/>
        </a:p>
      </dgm:t>
    </dgm:pt>
    <dgm:pt modelId="{B78341F9-E716-41D8-A86F-BF6580857573}" type="pres">
      <dgm:prSet presAssocID="{4C9197D4-E15D-4CE8-AE89-952CBED56A5C}" presName="Parent" presStyleLbl="alignNode1" presStyleIdx="0" presStyleCnt="5" custScaleX="50667" custScaleY="76183" custLinFactNeighborX="329" custLinFactNeighborY="6086">
        <dgm:presLayoutVars>
          <dgm:chMax val="3"/>
          <dgm:chPref val="3"/>
          <dgm:bulletEnabled val="1"/>
        </dgm:presLayoutVars>
      </dgm:prSet>
      <dgm:spPr/>
      <dgm:t>
        <a:bodyPr/>
        <a:lstStyle/>
        <a:p>
          <a:endParaRPr lang="en-US"/>
        </a:p>
      </dgm:t>
    </dgm:pt>
    <dgm:pt modelId="{7617178E-5324-44FF-9C8A-DDF067D512AA}" type="pres">
      <dgm:prSet presAssocID="{4C9197D4-E15D-4CE8-AE89-952CBED56A5C}" presName="Accent" presStyleLbl="parChTrans1D1" presStyleIdx="0" presStyleCnt="5"/>
      <dgm:spPr/>
    </dgm:pt>
    <dgm:pt modelId="{E8BB07B4-D5ED-4E56-ACE6-789950F641A8}" type="pres">
      <dgm:prSet presAssocID="{85B08283-4F64-47C4-A413-F8B9848F6DDB}" presName="sibTrans" presStyleCnt="0"/>
      <dgm:spPr/>
    </dgm:pt>
    <dgm:pt modelId="{7B2AF857-1A2C-4DAE-9314-5AF561D1019C}" type="pres">
      <dgm:prSet presAssocID="{08903F2D-7C38-4D70-8A87-22637B6BABEB}" presName="composite" presStyleCnt="0"/>
      <dgm:spPr/>
    </dgm:pt>
    <dgm:pt modelId="{6B80C3DC-EB48-4A6E-A9E4-0BB8DB5F1BA5}" type="pres">
      <dgm:prSet presAssocID="{08903F2D-7C38-4D70-8A87-22637B6BABEB}" presName="FirstChild" presStyleLbl="revTx" presStyleIdx="1" presStyleCnt="5" custScaleY="97678">
        <dgm:presLayoutVars>
          <dgm:chMax val="0"/>
          <dgm:chPref val="0"/>
          <dgm:bulletEnabled val="1"/>
        </dgm:presLayoutVars>
      </dgm:prSet>
      <dgm:spPr/>
      <dgm:t>
        <a:bodyPr/>
        <a:lstStyle/>
        <a:p>
          <a:endParaRPr lang="en-US"/>
        </a:p>
      </dgm:t>
    </dgm:pt>
    <dgm:pt modelId="{D0C86A85-196A-4E73-BE71-AA2730D25F17}" type="pres">
      <dgm:prSet presAssocID="{08903F2D-7C38-4D70-8A87-22637B6BABEB}" presName="Parent" presStyleLbl="alignNode1" presStyleIdx="1" presStyleCnt="5" custScaleX="50666" custScaleY="76117" custLinFactNeighborX="786" custLinFactNeighborY="5540">
        <dgm:presLayoutVars>
          <dgm:chMax val="3"/>
          <dgm:chPref val="3"/>
          <dgm:bulletEnabled val="1"/>
        </dgm:presLayoutVars>
      </dgm:prSet>
      <dgm:spPr/>
      <dgm:t>
        <a:bodyPr/>
        <a:lstStyle/>
        <a:p>
          <a:endParaRPr lang="en-US"/>
        </a:p>
      </dgm:t>
    </dgm:pt>
    <dgm:pt modelId="{67C57953-9BF9-45D0-82A3-5382ABB92650}" type="pres">
      <dgm:prSet presAssocID="{08903F2D-7C38-4D70-8A87-22637B6BABEB}" presName="Accent" presStyleLbl="parChTrans1D1" presStyleIdx="1" presStyleCnt="5"/>
      <dgm:spPr/>
    </dgm:pt>
    <dgm:pt modelId="{5AFF252F-2E1C-4D99-915B-390EA178E517}" type="pres">
      <dgm:prSet presAssocID="{8D3B369D-59A9-469C-A62A-FDF6D457BFBF}" presName="sibTrans" presStyleCnt="0"/>
      <dgm:spPr/>
    </dgm:pt>
    <dgm:pt modelId="{78DF80D1-1AF8-4448-A7A6-CE1684C0FDD1}" type="pres">
      <dgm:prSet presAssocID="{E97E5879-C19D-4A8E-907F-6FBB42DD04C0}" presName="composite" presStyleCnt="0"/>
      <dgm:spPr/>
    </dgm:pt>
    <dgm:pt modelId="{4D7A6B57-0164-494F-8D68-F3CDF2085038}" type="pres">
      <dgm:prSet presAssocID="{E97E5879-C19D-4A8E-907F-6FBB42DD04C0}" presName="FirstChild" presStyleLbl="revTx" presStyleIdx="2" presStyleCnt="5">
        <dgm:presLayoutVars>
          <dgm:chMax val="0"/>
          <dgm:chPref val="0"/>
          <dgm:bulletEnabled val="1"/>
        </dgm:presLayoutVars>
      </dgm:prSet>
      <dgm:spPr/>
      <dgm:t>
        <a:bodyPr/>
        <a:lstStyle/>
        <a:p>
          <a:endParaRPr lang="en-US"/>
        </a:p>
      </dgm:t>
    </dgm:pt>
    <dgm:pt modelId="{D6A5E2FA-15E4-45DC-B105-EE3C61F4AEE9}" type="pres">
      <dgm:prSet presAssocID="{E97E5879-C19D-4A8E-907F-6FBB42DD04C0}" presName="Parent" presStyleLbl="alignNode1" presStyleIdx="2" presStyleCnt="5" custScaleX="51909" custScaleY="78308" custLinFactNeighborX="0" custLinFactNeighborY="1327">
        <dgm:presLayoutVars>
          <dgm:chMax val="3"/>
          <dgm:chPref val="3"/>
          <dgm:bulletEnabled val="1"/>
        </dgm:presLayoutVars>
      </dgm:prSet>
      <dgm:spPr/>
      <dgm:t>
        <a:bodyPr/>
        <a:lstStyle/>
        <a:p>
          <a:endParaRPr lang="en-US"/>
        </a:p>
      </dgm:t>
    </dgm:pt>
    <dgm:pt modelId="{59CB80BA-A681-4229-A21C-E9DB53628D70}" type="pres">
      <dgm:prSet presAssocID="{E97E5879-C19D-4A8E-907F-6FBB42DD04C0}" presName="Accent" presStyleLbl="parChTrans1D1" presStyleIdx="2" presStyleCnt="5"/>
      <dgm:spPr/>
    </dgm:pt>
    <dgm:pt modelId="{AE78E627-4827-4FAB-B332-2DE387F47D08}" type="pres">
      <dgm:prSet presAssocID="{5B073B02-F508-4399-89BF-425C1BFB5384}" presName="sibTrans" presStyleCnt="0"/>
      <dgm:spPr/>
    </dgm:pt>
    <dgm:pt modelId="{FD6454DB-4EFE-423E-A407-45E02D907167}" type="pres">
      <dgm:prSet presAssocID="{6637F0DF-35E5-4AA8-BB84-BA035F0B43CE}" presName="composite" presStyleCnt="0"/>
      <dgm:spPr/>
    </dgm:pt>
    <dgm:pt modelId="{49B0E584-A42C-409C-A23C-6310AD1E4158}" type="pres">
      <dgm:prSet presAssocID="{6637F0DF-35E5-4AA8-BB84-BA035F0B43CE}" presName="FirstChild" presStyleLbl="revTx" presStyleIdx="3" presStyleCnt="5">
        <dgm:presLayoutVars>
          <dgm:chMax val="0"/>
          <dgm:chPref val="0"/>
          <dgm:bulletEnabled val="1"/>
        </dgm:presLayoutVars>
      </dgm:prSet>
      <dgm:spPr/>
      <dgm:t>
        <a:bodyPr/>
        <a:lstStyle/>
        <a:p>
          <a:endParaRPr lang="en-US"/>
        </a:p>
      </dgm:t>
    </dgm:pt>
    <dgm:pt modelId="{51E5E7F4-D3A0-4D17-81C8-E2F2D06A644E}" type="pres">
      <dgm:prSet presAssocID="{6637F0DF-35E5-4AA8-BB84-BA035F0B43CE}" presName="Parent" presStyleLbl="alignNode1" presStyleIdx="3" presStyleCnt="5" custScaleX="51654" custScaleY="78655" custLinFactNeighborX="-128">
        <dgm:presLayoutVars>
          <dgm:chMax val="3"/>
          <dgm:chPref val="3"/>
          <dgm:bulletEnabled val="1"/>
        </dgm:presLayoutVars>
      </dgm:prSet>
      <dgm:spPr/>
      <dgm:t>
        <a:bodyPr/>
        <a:lstStyle/>
        <a:p>
          <a:endParaRPr lang="en-US"/>
        </a:p>
      </dgm:t>
    </dgm:pt>
    <dgm:pt modelId="{75D4D709-2296-4277-A9A7-5827D1DFAA37}" type="pres">
      <dgm:prSet presAssocID="{6637F0DF-35E5-4AA8-BB84-BA035F0B43CE}" presName="Accent" presStyleLbl="parChTrans1D1" presStyleIdx="3" presStyleCnt="5"/>
      <dgm:spPr/>
    </dgm:pt>
    <dgm:pt modelId="{F7DF2FDE-340F-421C-AFD2-BCCD8BFE2DBE}" type="pres">
      <dgm:prSet presAssocID="{6E835D15-3997-4646-A2EB-AE798ECF5760}" presName="sibTrans" presStyleCnt="0"/>
      <dgm:spPr/>
    </dgm:pt>
    <dgm:pt modelId="{B79A4392-9EFA-472E-A776-6525C7348A48}" type="pres">
      <dgm:prSet presAssocID="{298870F4-BD13-419F-9872-251BCAAC327B}" presName="composite" presStyleCnt="0"/>
      <dgm:spPr/>
    </dgm:pt>
    <dgm:pt modelId="{F9D1D8AA-4ECD-474D-AA3F-A4D4D98E7376}" type="pres">
      <dgm:prSet presAssocID="{298870F4-BD13-419F-9872-251BCAAC327B}" presName="FirstChild" presStyleLbl="revTx" presStyleIdx="4" presStyleCnt="5">
        <dgm:presLayoutVars>
          <dgm:chMax val="0"/>
          <dgm:chPref val="0"/>
          <dgm:bulletEnabled val="1"/>
        </dgm:presLayoutVars>
      </dgm:prSet>
      <dgm:spPr/>
      <dgm:t>
        <a:bodyPr/>
        <a:lstStyle/>
        <a:p>
          <a:endParaRPr lang="en-US"/>
        </a:p>
      </dgm:t>
    </dgm:pt>
    <dgm:pt modelId="{7AFCCD81-B26E-47AF-8918-044BAADEBD1D}" type="pres">
      <dgm:prSet presAssocID="{298870F4-BD13-419F-9872-251BCAAC327B}" presName="Parent" presStyleLbl="alignNode1" presStyleIdx="4" presStyleCnt="5" custScaleX="52238" custScaleY="79003">
        <dgm:presLayoutVars>
          <dgm:chMax val="3"/>
          <dgm:chPref val="3"/>
          <dgm:bulletEnabled val="1"/>
        </dgm:presLayoutVars>
      </dgm:prSet>
      <dgm:spPr/>
      <dgm:t>
        <a:bodyPr/>
        <a:lstStyle/>
        <a:p>
          <a:endParaRPr lang="en-US"/>
        </a:p>
      </dgm:t>
    </dgm:pt>
    <dgm:pt modelId="{EE832EF3-33E9-48BD-A787-D306AACDEE66}" type="pres">
      <dgm:prSet presAssocID="{298870F4-BD13-419F-9872-251BCAAC327B}" presName="Accent" presStyleLbl="parChTrans1D1" presStyleIdx="4" presStyleCnt="5"/>
      <dgm:spPr/>
    </dgm:pt>
  </dgm:ptLst>
  <dgm:cxnLst>
    <dgm:cxn modelId="{3DCEFADB-DE97-456B-A001-E4B6FE3FCF33}" srcId="{CB28F57E-EFB0-45AE-B73B-1CA1004B6FC6}" destId="{6637F0DF-35E5-4AA8-BB84-BA035F0B43CE}" srcOrd="3" destOrd="0" parTransId="{FDBA1A7E-523E-44E9-B684-42636EA441B2}" sibTransId="{6E835D15-3997-4646-A2EB-AE798ECF5760}"/>
    <dgm:cxn modelId="{D681A159-3F59-4985-8AE6-BED08177119D}" srcId="{08903F2D-7C38-4D70-8A87-22637B6BABEB}" destId="{C727EA70-F586-46F2-B7FD-8FFDF4D435BA}" srcOrd="0" destOrd="0" parTransId="{3EBAE001-9931-4E6E-9A0A-B3EECA9173EC}" sibTransId="{1597866F-6609-434F-8CC8-6027AFF5A782}"/>
    <dgm:cxn modelId="{664CC135-736C-459A-810E-0AFB8B671015}" type="presOf" srcId="{4C9197D4-E15D-4CE8-AE89-952CBED56A5C}" destId="{B78341F9-E716-41D8-A86F-BF6580857573}" srcOrd="0" destOrd="0" presId="urn:microsoft.com/office/officeart/2011/layout/TabList"/>
    <dgm:cxn modelId="{A8B43E37-60D4-4E52-9AF9-6D8D7C5E8DC0}" srcId="{E97E5879-C19D-4A8E-907F-6FBB42DD04C0}" destId="{174522F5-75B3-4624-8C88-C01B3B24B9A3}" srcOrd="0" destOrd="0" parTransId="{DD6F0774-4D16-4DDD-810D-29D3B0A671B3}" sibTransId="{9CDC5AF7-7D97-44F0-8113-FF9CDCEFFE71}"/>
    <dgm:cxn modelId="{FE1199F0-7F33-4F6C-A403-AC82B8E7A980}" type="presOf" srcId="{CB28F57E-EFB0-45AE-B73B-1CA1004B6FC6}" destId="{7C991E9A-87D2-4615-BD12-812B373F55E7}" srcOrd="0" destOrd="0" presId="urn:microsoft.com/office/officeart/2011/layout/TabList"/>
    <dgm:cxn modelId="{5366B18B-13F0-4E5B-809D-CE30EEB786D2}" srcId="{CB28F57E-EFB0-45AE-B73B-1CA1004B6FC6}" destId="{298870F4-BD13-419F-9872-251BCAAC327B}" srcOrd="4" destOrd="0" parTransId="{3B268DAD-88FD-4BBC-8F6E-A3219CED08DC}" sibTransId="{138DE44E-EC39-43D4-8499-1AF79CE402A9}"/>
    <dgm:cxn modelId="{4944C8BF-0C76-4BBC-82D3-F237DCCFA3BB}" srcId="{CB28F57E-EFB0-45AE-B73B-1CA1004B6FC6}" destId="{4C9197D4-E15D-4CE8-AE89-952CBED56A5C}" srcOrd="0" destOrd="0" parTransId="{26749FDF-B6EC-4971-BF19-3ACA83EBBAA7}" sibTransId="{85B08283-4F64-47C4-A413-F8B9848F6DDB}"/>
    <dgm:cxn modelId="{0A34F410-8198-4DE0-9617-650382AD3927}" type="presOf" srcId="{174522F5-75B3-4624-8C88-C01B3B24B9A3}" destId="{4D7A6B57-0164-494F-8D68-F3CDF2085038}" srcOrd="0" destOrd="0" presId="urn:microsoft.com/office/officeart/2011/layout/TabList"/>
    <dgm:cxn modelId="{576BCA21-A0A8-4E8A-BFDE-4B88A1848EAD}" type="presOf" srcId="{03C6F514-2069-483C-BDCE-6CE394853FA2}" destId="{49B0E584-A42C-409C-A23C-6310AD1E4158}" srcOrd="0" destOrd="0" presId="urn:microsoft.com/office/officeart/2011/layout/TabList"/>
    <dgm:cxn modelId="{0044DDBF-6F3E-4F6B-A374-334A07B3A807}" type="presOf" srcId="{08903F2D-7C38-4D70-8A87-22637B6BABEB}" destId="{D0C86A85-196A-4E73-BE71-AA2730D25F17}" srcOrd="0" destOrd="0" presId="urn:microsoft.com/office/officeart/2011/layout/TabList"/>
    <dgm:cxn modelId="{0DA51127-BA6A-4246-ACE4-4E347CE40A42}" type="presOf" srcId="{298870F4-BD13-419F-9872-251BCAAC327B}" destId="{7AFCCD81-B26E-47AF-8918-044BAADEBD1D}" srcOrd="0" destOrd="0" presId="urn:microsoft.com/office/officeart/2011/layout/TabList"/>
    <dgm:cxn modelId="{0C822773-838E-4720-9D0C-C29EEFF90B42}" type="presOf" srcId="{C727EA70-F586-46F2-B7FD-8FFDF4D435BA}" destId="{6B80C3DC-EB48-4A6E-A9E4-0BB8DB5F1BA5}" srcOrd="0" destOrd="0" presId="urn:microsoft.com/office/officeart/2011/layout/TabList"/>
    <dgm:cxn modelId="{7C9D7CFD-0EE7-4004-9CA8-ED815D04623B}" srcId="{CB28F57E-EFB0-45AE-B73B-1CA1004B6FC6}" destId="{E97E5879-C19D-4A8E-907F-6FBB42DD04C0}" srcOrd="2" destOrd="0" parTransId="{7FF87E1C-9FE9-4FEB-A2B1-466A92AF655D}" sibTransId="{5B073B02-F508-4399-89BF-425C1BFB5384}"/>
    <dgm:cxn modelId="{23014F52-D447-4B33-8668-76DF04FBF287}" type="presOf" srcId="{2508B5F6-B6B6-4AC0-8A26-747EB2FEE20A}" destId="{A44BB59B-A99F-4849-BDEE-AF818C006A9D}" srcOrd="0" destOrd="0" presId="urn:microsoft.com/office/officeart/2011/layout/TabList"/>
    <dgm:cxn modelId="{2E251E19-5185-412A-9BE7-C7359D7C7359}" type="presOf" srcId="{E97E5879-C19D-4A8E-907F-6FBB42DD04C0}" destId="{D6A5E2FA-15E4-45DC-B105-EE3C61F4AEE9}" srcOrd="0" destOrd="0" presId="urn:microsoft.com/office/officeart/2011/layout/TabList"/>
    <dgm:cxn modelId="{188CD362-EB7D-48A4-9446-9894AACDA64E}" srcId="{298870F4-BD13-419F-9872-251BCAAC327B}" destId="{86E6E9BD-9EAE-4C44-8D93-BFE374135298}" srcOrd="0" destOrd="0" parTransId="{0F177746-3790-4BAC-8969-56888A8F85E6}" sibTransId="{201F22DB-5D31-479D-9653-0A149D5B1056}"/>
    <dgm:cxn modelId="{D13A138F-DB29-416D-8AED-5CDADF96C121}" type="presOf" srcId="{6637F0DF-35E5-4AA8-BB84-BA035F0B43CE}" destId="{51E5E7F4-D3A0-4D17-81C8-E2F2D06A644E}" srcOrd="0" destOrd="0" presId="urn:microsoft.com/office/officeart/2011/layout/TabList"/>
    <dgm:cxn modelId="{56856466-EC98-4EC9-B433-EE4D5A922096}" srcId="{CB28F57E-EFB0-45AE-B73B-1CA1004B6FC6}" destId="{08903F2D-7C38-4D70-8A87-22637B6BABEB}" srcOrd="1" destOrd="0" parTransId="{5B732026-2141-4FB7-B959-593E5869402D}" sibTransId="{8D3B369D-59A9-469C-A62A-FDF6D457BFBF}"/>
    <dgm:cxn modelId="{FE916CCA-09D0-4A11-9BB1-14747982C9C3}" srcId="{4C9197D4-E15D-4CE8-AE89-952CBED56A5C}" destId="{2508B5F6-B6B6-4AC0-8A26-747EB2FEE20A}" srcOrd="0" destOrd="0" parTransId="{A54C0E9E-46DD-48F6-821B-95025BDA2893}" sibTransId="{C451CF72-863D-4FEE-A101-A9D16779C6AB}"/>
    <dgm:cxn modelId="{821237BA-251D-4BAA-87FC-724EEF20FE9C}" srcId="{6637F0DF-35E5-4AA8-BB84-BA035F0B43CE}" destId="{03C6F514-2069-483C-BDCE-6CE394853FA2}" srcOrd="0" destOrd="0" parTransId="{B2479308-D064-4C42-929B-9B5A47B8AF04}" sibTransId="{420EF9ED-74A7-4101-94EF-25450E543C69}"/>
    <dgm:cxn modelId="{C73C3538-9B54-4A1A-AB3C-FA69E805A01E}" type="presOf" srcId="{86E6E9BD-9EAE-4C44-8D93-BFE374135298}" destId="{F9D1D8AA-4ECD-474D-AA3F-A4D4D98E7376}" srcOrd="0" destOrd="0" presId="urn:microsoft.com/office/officeart/2011/layout/TabList"/>
    <dgm:cxn modelId="{4D018CDD-A419-4854-A7DD-4E8C2EB26A39}" type="presParOf" srcId="{7C991E9A-87D2-4615-BD12-812B373F55E7}" destId="{4B6BFC65-BE5F-4346-BA43-F6E27511D6CF}" srcOrd="0" destOrd="0" presId="urn:microsoft.com/office/officeart/2011/layout/TabList"/>
    <dgm:cxn modelId="{6F38F427-0EC6-4325-9B37-B3C500181132}" type="presParOf" srcId="{4B6BFC65-BE5F-4346-BA43-F6E27511D6CF}" destId="{A44BB59B-A99F-4849-BDEE-AF818C006A9D}" srcOrd="0" destOrd="0" presId="urn:microsoft.com/office/officeart/2011/layout/TabList"/>
    <dgm:cxn modelId="{86E9AC8B-23EB-452F-BDB4-7B9C7C49A02F}" type="presParOf" srcId="{4B6BFC65-BE5F-4346-BA43-F6E27511D6CF}" destId="{B78341F9-E716-41D8-A86F-BF6580857573}" srcOrd="1" destOrd="0" presId="urn:microsoft.com/office/officeart/2011/layout/TabList"/>
    <dgm:cxn modelId="{E8BAC63E-0359-4EC1-B0DF-B2A94D970951}" type="presParOf" srcId="{4B6BFC65-BE5F-4346-BA43-F6E27511D6CF}" destId="{7617178E-5324-44FF-9C8A-DDF067D512AA}" srcOrd="2" destOrd="0" presId="urn:microsoft.com/office/officeart/2011/layout/TabList"/>
    <dgm:cxn modelId="{C22E260F-52C0-4E9B-92F5-5C811125047D}" type="presParOf" srcId="{7C991E9A-87D2-4615-BD12-812B373F55E7}" destId="{E8BB07B4-D5ED-4E56-ACE6-789950F641A8}" srcOrd="1" destOrd="0" presId="urn:microsoft.com/office/officeart/2011/layout/TabList"/>
    <dgm:cxn modelId="{87F25516-0A19-4582-ABCB-40416F5413BF}" type="presParOf" srcId="{7C991E9A-87D2-4615-BD12-812B373F55E7}" destId="{7B2AF857-1A2C-4DAE-9314-5AF561D1019C}" srcOrd="2" destOrd="0" presId="urn:microsoft.com/office/officeart/2011/layout/TabList"/>
    <dgm:cxn modelId="{842EAE88-B4DE-4F42-B8D7-800E04584947}" type="presParOf" srcId="{7B2AF857-1A2C-4DAE-9314-5AF561D1019C}" destId="{6B80C3DC-EB48-4A6E-A9E4-0BB8DB5F1BA5}" srcOrd="0" destOrd="0" presId="urn:microsoft.com/office/officeart/2011/layout/TabList"/>
    <dgm:cxn modelId="{8A2B641A-B4C4-4572-BC5A-D56521A263A7}" type="presParOf" srcId="{7B2AF857-1A2C-4DAE-9314-5AF561D1019C}" destId="{D0C86A85-196A-4E73-BE71-AA2730D25F17}" srcOrd="1" destOrd="0" presId="urn:microsoft.com/office/officeart/2011/layout/TabList"/>
    <dgm:cxn modelId="{800EB1D0-8D92-4677-A624-E0978347EB9D}" type="presParOf" srcId="{7B2AF857-1A2C-4DAE-9314-5AF561D1019C}" destId="{67C57953-9BF9-45D0-82A3-5382ABB92650}" srcOrd="2" destOrd="0" presId="urn:microsoft.com/office/officeart/2011/layout/TabList"/>
    <dgm:cxn modelId="{1EF45A86-FF11-4E53-8413-1271C617FA87}" type="presParOf" srcId="{7C991E9A-87D2-4615-BD12-812B373F55E7}" destId="{5AFF252F-2E1C-4D99-915B-390EA178E517}" srcOrd="3" destOrd="0" presId="urn:microsoft.com/office/officeart/2011/layout/TabList"/>
    <dgm:cxn modelId="{A9813B7E-71CF-4F3F-9E73-8BFEC9855A06}" type="presParOf" srcId="{7C991E9A-87D2-4615-BD12-812B373F55E7}" destId="{78DF80D1-1AF8-4448-A7A6-CE1684C0FDD1}" srcOrd="4" destOrd="0" presId="urn:microsoft.com/office/officeart/2011/layout/TabList"/>
    <dgm:cxn modelId="{B379AABA-64C6-40DE-B197-723BFD382668}" type="presParOf" srcId="{78DF80D1-1AF8-4448-A7A6-CE1684C0FDD1}" destId="{4D7A6B57-0164-494F-8D68-F3CDF2085038}" srcOrd="0" destOrd="0" presId="urn:microsoft.com/office/officeart/2011/layout/TabList"/>
    <dgm:cxn modelId="{E16AE8F3-5DA6-4850-81BA-3482D2F9F1F5}" type="presParOf" srcId="{78DF80D1-1AF8-4448-A7A6-CE1684C0FDD1}" destId="{D6A5E2FA-15E4-45DC-B105-EE3C61F4AEE9}" srcOrd="1" destOrd="0" presId="urn:microsoft.com/office/officeart/2011/layout/TabList"/>
    <dgm:cxn modelId="{E06BB2CA-147B-4D2F-BEB3-E9CB7F94E1F8}" type="presParOf" srcId="{78DF80D1-1AF8-4448-A7A6-CE1684C0FDD1}" destId="{59CB80BA-A681-4229-A21C-E9DB53628D70}" srcOrd="2" destOrd="0" presId="urn:microsoft.com/office/officeart/2011/layout/TabList"/>
    <dgm:cxn modelId="{214D3CF1-49FE-446B-B048-BBE20CE5BF3B}" type="presParOf" srcId="{7C991E9A-87D2-4615-BD12-812B373F55E7}" destId="{AE78E627-4827-4FAB-B332-2DE387F47D08}" srcOrd="5" destOrd="0" presId="urn:microsoft.com/office/officeart/2011/layout/TabList"/>
    <dgm:cxn modelId="{4AB07D9E-43CE-47A7-A91E-5A7CC7CD65B3}" type="presParOf" srcId="{7C991E9A-87D2-4615-BD12-812B373F55E7}" destId="{FD6454DB-4EFE-423E-A407-45E02D907167}" srcOrd="6" destOrd="0" presId="urn:microsoft.com/office/officeart/2011/layout/TabList"/>
    <dgm:cxn modelId="{21B27CB9-DD76-4270-8651-9F7BF2AB8807}" type="presParOf" srcId="{FD6454DB-4EFE-423E-A407-45E02D907167}" destId="{49B0E584-A42C-409C-A23C-6310AD1E4158}" srcOrd="0" destOrd="0" presId="urn:microsoft.com/office/officeart/2011/layout/TabList"/>
    <dgm:cxn modelId="{B2399E9F-1825-4E14-95EE-31D793DBDE20}" type="presParOf" srcId="{FD6454DB-4EFE-423E-A407-45E02D907167}" destId="{51E5E7F4-D3A0-4D17-81C8-E2F2D06A644E}" srcOrd="1" destOrd="0" presId="urn:microsoft.com/office/officeart/2011/layout/TabList"/>
    <dgm:cxn modelId="{D94931FD-805D-4C58-8FF1-C5C5F79F1608}" type="presParOf" srcId="{FD6454DB-4EFE-423E-A407-45E02D907167}" destId="{75D4D709-2296-4277-A9A7-5827D1DFAA37}" srcOrd="2" destOrd="0" presId="urn:microsoft.com/office/officeart/2011/layout/TabList"/>
    <dgm:cxn modelId="{731C5258-95DE-4495-9EE4-70218DDEEA42}" type="presParOf" srcId="{7C991E9A-87D2-4615-BD12-812B373F55E7}" destId="{F7DF2FDE-340F-421C-AFD2-BCCD8BFE2DBE}" srcOrd="7" destOrd="0" presId="urn:microsoft.com/office/officeart/2011/layout/TabList"/>
    <dgm:cxn modelId="{67650DA0-F321-4AE7-B672-A44774785467}" type="presParOf" srcId="{7C991E9A-87D2-4615-BD12-812B373F55E7}" destId="{B79A4392-9EFA-472E-A776-6525C7348A48}" srcOrd="8" destOrd="0" presId="urn:microsoft.com/office/officeart/2011/layout/TabList"/>
    <dgm:cxn modelId="{C8BEDE9B-95DD-485F-830B-CCF40D3252E5}" type="presParOf" srcId="{B79A4392-9EFA-472E-A776-6525C7348A48}" destId="{F9D1D8AA-4ECD-474D-AA3F-A4D4D98E7376}" srcOrd="0" destOrd="0" presId="urn:microsoft.com/office/officeart/2011/layout/TabList"/>
    <dgm:cxn modelId="{44949468-D189-4D8D-9195-36B86DA727E2}" type="presParOf" srcId="{B79A4392-9EFA-472E-A776-6525C7348A48}" destId="{7AFCCD81-B26E-47AF-8918-044BAADEBD1D}" srcOrd="1" destOrd="0" presId="urn:microsoft.com/office/officeart/2011/layout/TabList"/>
    <dgm:cxn modelId="{BAF213D1-4FDA-4369-8A14-667265D438B1}" type="presParOf" srcId="{B79A4392-9EFA-472E-A776-6525C7348A48}" destId="{EE832EF3-33E9-48BD-A787-D306AACDEE66}"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C9DBE5-0635-4917-9C31-337D9D26835D}" type="doc">
      <dgm:prSet loTypeId="urn:microsoft.com/office/officeart/2005/8/layout/hProcess9" loCatId="process" qsTypeId="urn:microsoft.com/office/officeart/2005/8/quickstyle/simple1" qsCatId="simple" csTypeId="urn:microsoft.com/office/officeart/2005/8/colors/colorful3" csCatId="colorful" phldr="1"/>
      <dgm:spPr/>
    </dgm:pt>
    <dgm:pt modelId="{41917BD0-6406-4924-B45A-B4F0F0A014E3}">
      <dgm:prSet phldrT="[Texto]"/>
      <dgm:spPr/>
      <dgm:t>
        <a:bodyPr/>
        <a:lstStyle/>
        <a:p>
          <a:r>
            <a:rPr lang="es-MX" dirty="0" smtClean="0"/>
            <a:t>Chemical Substances</a:t>
          </a:r>
          <a:endParaRPr lang="es-MX" dirty="0"/>
        </a:p>
      </dgm:t>
    </dgm:pt>
    <dgm:pt modelId="{83FBDA53-7AE2-4E00-9B13-39BFAF7319CF}" type="parTrans" cxnId="{F8F40F41-3B9A-4588-90AF-F6CE4D19873E}">
      <dgm:prSet/>
      <dgm:spPr/>
      <dgm:t>
        <a:bodyPr/>
        <a:lstStyle/>
        <a:p>
          <a:endParaRPr lang="es-MX"/>
        </a:p>
      </dgm:t>
    </dgm:pt>
    <dgm:pt modelId="{5E0B6ED1-26D1-4173-B416-A3F673A51F99}" type="sibTrans" cxnId="{F8F40F41-3B9A-4588-90AF-F6CE4D19873E}">
      <dgm:prSet/>
      <dgm:spPr/>
      <dgm:t>
        <a:bodyPr/>
        <a:lstStyle/>
        <a:p>
          <a:endParaRPr lang="es-MX"/>
        </a:p>
      </dgm:t>
    </dgm:pt>
    <dgm:pt modelId="{46DBDA8F-1C2D-43F7-A44B-940FA816E8EF}">
      <dgm:prSet phldrT="[Texto]"/>
      <dgm:spPr/>
      <dgm:t>
        <a:bodyPr/>
        <a:lstStyle/>
        <a:p>
          <a:r>
            <a:rPr lang="es-MX" dirty="0" smtClean="0"/>
            <a:t>Finished Product</a:t>
          </a:r>
          <a:endParaRPr lang="es-MX" dirty="0"/>
        </a:p>
      </dgm:t>
    </dgm:pt>
    <dgm:pt modelId="{81E4876A-DF35-4573-928C-B9281647792C}" type="parTrans" cxnId="{37B1BC43-8A8E-4C5A-8AC3-1F111F56EC62}">
      <dgm:prSet/>
      <dgm:spPr/>
      <dgm:t>
        <a:bodyPr/>
        <a:lstStyle/>
        <a:p>
          <a:endParaRPr lang="es-MX"/>
        </a:p>
      </dgm:t>
    </dgm:pt>
    <dgm:pt modelId="{779E5BCE-BE6C-4784-80A6-278497D2B109}" type="sibTrans" cxnId="{37B1BC43-8A8E-4C5A-8AC3-1F111F56EC62}">
      <dgm:prSet/>
      <dgm:spPr/>
      <dgm:t>
        <a:bodyPr/>
        <a:lstStyle/>
        <a:p>
          <a:endParaRPr lang="es-MX"/>
        </a:p>
      </dgm:t>
    </dgm:pt>
    <dgm:pt modelId="{28475549-6165-4BE2-8858-62EE87B68969}">
      <dgm:prSet phldrT="[Texto]"/>
      <dgm:spPr/>
      <dgm:t>
        <a:bodyPr/>
        <a:lstStyle/>
        <a:p>
          <a:r>
            <a:rPr lang="es-MX" dirty="0" smtClean="0"/>
            <a:t>SDS products PPG</a:t>
          </a:r>
          <a:endParaRPr lang="es-MX" dirty="0"/>
        </a:p>
      </dgm:t>
    </dgm:pt>
    <dgm:pt modelId="{CD517C0D-BBE6-4CF8-A0C9-13FE5E60DE20}" type="parTrans" cxnId="{E483712D-C3D7-468F-A91F-29ADF198CA9C}">
      <dgm:prSet/>
      <dgm:spPr/>
      <dgm:t>
        <a:bodyPr/>
        <a:lstStyle/>
        <a:p>
          <a:endParaRPr lang="es-MX"/>
        </a:p>
      </dgm:t>
    </dgm:pt>
    <dgm:pt modelId="{FB648518-3305-4D51-A932-9D9389820E3E}" type="sibTrans" cxnId="{E483712D-C3D7-468F-A91F-29ADF198CA9C}">
      <dgm:prSet/>
      <dgm:spPr/>
      <dgm:t>
        <a:bodyPr/>
        <a:lstStyle/>
        <a:p>
          <a:endParaRPr lang="es-MX"/>
        </a:p>
      </dgm:t>
    </dgm:pt>
    <dgm:pt modelId="{3CA61418-4EBF-41A8-83CC-99E7A0327B71}">
      <dgm:prSet/>
      <dgm:spPr/>
      <dgm:t>
        <a:bodyPr/>
        <a:lstStyle/>
        <a:p>
          <a:r>
            <a:rPr lang="es-MX" dirty="0" smtClean="0"/>
            <a:t>Mixtures</a:t>
          </a:r>
          <a:endParaRPr lang="es-MX" dirty="0"/>
        </a:p>
      </dgm:t>
    </dgm:pt>
    <dgm:pt modelId="{C85117CD-365A-481D-B091-F80F9FA0C8E7}" type="parTrans" cxnId="{DC2B925D-A57C-49E0-934D-70984EE4778C}">
      <dgm:prSet/>
      <dgm:spPr/>
      <dgm:t>
        <a:bodyPr/>
        <a:lstStyle/>
        <a:p>
          <a:endParaRPr lang="es-MX"/>
        </a:p>
      </dgm:t>
    </dgm:pt>
    <dgm:pt modelId="{7BA91277-3A16-4D3C-8AE1-4803F2786291}" type="sibTrans" cxnId="{DC2B925D-A57C-49E0-934D-70984EE4778C}">
      <dgm:prSet/>
      <dgm:spPr/>
      <dgm:t>
        <a:bodyPr/>
        <a:lstStyle/>
        <a:p>
          <a:endParaRPr lang="es-MX"/>
        </a:p>
      </dgm:t>
    </dgm:pt>
    <dgm:pt modelId="{D22523AA-6C5E-416F-A954-384D6DC55468}" type="pres">
      <dgm:prSet presAssocID="{27C9DBE5-0635-4917-9C31-337D9D26835D}" presName="CompostProcess" presStyleCnt="0">
        <dgm:presLayoutVars>
          <dgm:dir/>
          <dgm:resizeHandles val="exact"/>
        </dgm:presLayoutVars>
      </dgm:prSet>
      <dgm:spPr/>
    </dgm:pt>
    <dgm:pt modelId="{B3216926-0B6B-4007-91FB-B64984E3D031}" type="pres">
      <dgm:prSet presAssocID="{27C9DBE5-0635-4917-9C31-337D9D26835D}" presName="arrow" presStyleLbl="bgShp" presStyleIdx="0" presStyleCnt="1"/>
      <dgm:spPr/>
    </dgm:pt>
    <dgm:pt modelId="{9CF10A25-11EF-460B-960F-3FE81F51DB19}" type="pres">
      <dgm:prSet presAssocID="{27C9DBE5-0635-4917-9C31-337D9D26835D}" presName="linearProcess" presStyleCnt="0"/>
      <dgm:spPr/>
    </dgm:pt>
    <dgm:pt modelId="{D13140AA-CA59-4EA2-94CF-50D832C19CE9}" type="pres">
      <dgm:prSet presAssocID="{41917BD0-6406-4924-B45A-B4F0F0A014E3}" presName="textNode" presStyleLbl="node1" presStyleIdx="0" presStyleCnt="4">
        <dgm:presLayoutVars>
          <dgm:bulletEnabled val="1"/>
        </dgm:presLayoutVars>
      </dgm:prSet>
      <dgm:spPr/>
      <dgm:t>
        <a:bodyPr/>
        <a:lstStyle/>
        <a:p>
          <a:endParaRPr lang="es-MX"/>
        </a:p>
      </dgm:t>
    </dgm:pt>
    <dgm:pt modelId="{03B7E262-C04E-4558-A481-02BAB94842E4}" type="pres">
      <dgm:prSet presAssocID="{5E0B6ED1-26D1-4173-B416-A3F673A51F99}" presName="sibTrans" presStyleCnt="0"/>
      <dgm:spPr/>
    </dgm:pt>
    <dgm:pt modelId="{5BC9EC2A-2AC8-485C-B5D3-826143C71C9F}" type="pres">
      <dgm:prSet presAssocID="{3CA61418-4EBF-41A8-83CC-99E7A0327B71}" presName="textNode" presStyleLbl="node1" presStyleIdx="1" presStyleCnt="4">
        <dgm:presLayoutVars>
          <dgm:bulletEnabled val="1"/>
        </dgm:presLayoutVars>
      </dgm:prSet>
      <dgm:spPr/>
      <dgm:t>
        <a:bodyPr/>
        <a:lstStyle/>
        <a:p>
          <a:endParaRPr lang="es-MX"/>
        </a:p>
      </dgm:t>
    </dgm:pt>
    <dgm:pt modelId="{D27A89FC-3325-4C5A-A70F-888103BADCC3}" type="pres">
      <dgm:prSet presAssocID="{7BA91277-3A16-4D3C-8AE1-4803F2786291}" presName="sibTrans" presStyleCnt="0"/>
      <dgm:spPr/>
    </dgm:pt>
    <dgm:pt modelId="{56B1DE41-DCDE-493D-BE0B-4C5E17F8CB3C}" type="pres">
      <dgm:prSet presAssocID="{46DBDA8F-1C2D-43F7-A44B-940FA816E8EF}" presName="textNode" presStyleLbl="node1" presStyleIdx="2" presStyleCnt="4">
        <dgm:presLayoutVars>
          <dgm:bulletEnabled val="1"/>
        </dgm:presLayoutVars>
      </dgm:prSet>
      <dgm:spPr/>
      <dgm:t>
        <a:bodyPr/>
        <a:lstStyle/>
        <a:p>
          <a:endParaRPr lang="es-MX"/>
        </a:p>
      </dgm:t>
    </dgm:pt>
    <dgm:pt modelId="{2C728B89-7F18-496C-A014-2480DC10FC74}" type="pres">
      <dgm:prSet presAssocID="{779E5BCE-BE6C-4784-80A6-278497D2B109}" presName="sibTrans" presStyleCnt="0"/>
      <dgm:spPr/>
    </dgm:pt>
    <dgm:pt modelId="{43CE7F3C-89E0-4A11-AF91-6048364676FA}" type="pres">
      <dgm:prSet presAssocID="{28475549-6165-4BE2-8858-62EE87B68969}" presName="textNode" presStyleLbl="node1" presStyleIdx="3" presStyleCnt="4">
        <dgm:presLayoutVars>
          <dgm:bulletEnabled val="1"/>
        </dgm:presLayoutVars>
      </dgm:prSet>
      <dgm:spPr/>
      <dgm:t>
        <a:bodyPr/>
        <a:lstStyle/>
        <a:p>
          <a:endParaRPr lang="es-MX"/>
        </a:p>
      </dgm:t>
    </dgm:pt>
  </dgm:ptLst>
  <dgm:cxnLst>
    <dgm:cxn modelId="{076B540D-5FDB-41D9-AC18-51B774FCCC35}" type="presOf" srcId="{3CA61418-4EBF-41A8-83CC-99E7A0327B71}" destId="{5BC9EC2A-2AC8-485C-B5D3-826143C71C9F}" srcOrd="0" destOrd="0" presId="urn:microsoft.com/office/officeart/2005/8/layout/hProcess9"/>
    <dgm:cxn modelId="{37B1BC43-8A8E-4C5A-8AC3-1F111F56EC62}" srcId="{27C9DBE5-0635-4917-9C31-337D9D26835D}" destId="{46DBDA8F-1C2D-43F7-A44B-940FA816E8EF}" srcOrd="2" destOrd="0" parTransId="{81E4876A-DF35-4573-928C-B9281647792C}" sibTransId="{779E5BCE-BE6C-4784-80A6-278497D2B109}"/>
    <dgm:cxn modelId="{1817C950-DFBA-43E8-9DFE-1208AB45571C}" type="presOf" srcId="{28475549-6165-4BE2-8858-62EE87B68969}" destId="{43CE7F3C-89E0-4A11-AF91-6048364676FA}" srcOrd="0" destOrd="0" presId="urn:microsoft.com/office/officeart/2005/8/layout/hProcess9"/>
    <dgm:cxn modelId="{F296E529-2A73-43B2-9358-7FF39801CAD5}" type="presOf" srcId="{27C9DBE5-0635-4917-9C31-337D9D26835D}" destId="{D22523AA-6C5E-416F-A954-384D6DC55468}" srcOrd="0" destOrd="0" presId="urn:microsoft.com/office/officeart/2005/8/layout/hProcess9"/>
    <dgm:cxn modelId="{F8F40F41-3B9A-4588-90AF-F6CE4D19873E}" srcId="{27C9DBE5-0635-4917-9C31-337D9D26835D}" destId="{41917BD0-6406-4924-B45A-B4F0F0A014E3}" srcOrd="0" destOrd="0" parTransId="{83FBDA53-7AE2-4E00-9B13-39BFAF7319CF}" sibTransId="{5E0B6ED1-26D1-4173-B416-A3F673A51F99}"/>
    <dgm:cxn modelId="{901BA86A-63C3-42AC-8EFB-EC5B0CAB3668}" type="presOf" srcId="{46DBDA8F-1C2D-43F7-A44B-940FA816E8EF}" destId="{56B1DE41-DCDE-493D-BE0B-4C5E17F8CB3C}" srcOrd="0" destOrd="0" presId="urn:microsoft.com/office/officeart/2005/8/layout/hProcess9"/>
    <dgm:cxn modelId="{DC2B925D-A57C-49E0-934D-70984EE4778C}" srcId="{27C9DBE5-0635-4917-9C31-337D9D26835D}" destId="{3CA61418-4EBF-41A8-83CC-99E7A0327B71}" srcOrd="1" destOrd="0" parTransId="{C85117CD-365A-481D-B091-F80F9FA0C8E7}" sibTransId="{7BA91277-3A16-4D3C-8AE1-4803F2786291}"/>
    <dgm:cxn modelId="{E483712D-C3D7-468F-A91F-29ADF198CA9C}" srcId="{27C9DBE5-0635-4917-9C31-337D9D26835D}" destId="{28475549-6165-4BE2-8858-62EE87B68969}" srcOrd="3" destOrd="0" parTransId="{CD517C0D-BBE6-4CF8-A0C9-13FE5E60DE20}" sibTransId="{FB648518-3305-4D51-A932-9D9389820E3E}"/>
    <dgm:cxn modelId="{6764F055-B739-411A-8D59-84FEADA70314}" type="presOf" srcId="{41917BD0-6406-4924-B45A-B4F0F0A014E3}" destId="{D13140AA-CA59-4EA2-94CF-50D832C19CE9}" srcOrd="0" destOrd="0" presId="urn:microsoft.com/office/officeart/2005/8/layout/hProcess9"/>
    <dgm:cxn modelId="{9EE6101C-74DE-4315-8E55-11343AAE92F2}" type="presParOf" srcId="{D22523AA-6C5E-416F-A954-384D6DC55468}" destId="{B3216926-0B6B-4007-91FB-B64984E3D031}" srcOrd="0" destOrd="0" presId="urn:microsoft.com/office/officeart/2005/8/layout/hProcess9"/>
    <dgm:cxn modelId="{8FDB9368-3CFE-4838-8305-437C73BE494C}" type="presParOf" srcId="{D22523AA-6C5E-416F-A954-384D6DC55468}" destId="{9CF10A25-11EF-460B-960F-3FE81F51DB19}" srcOrd="1" destOrd="0" presId="urn:microsoft.com/office/officeart/2005/8/layout/hProcess9"/>
    <dgm:cxn modelId="{E01A9D1A-A0AF-47FF-9881-31FE4655D52C}" type="presParOf" srcId="{9CF10A25-11EF-460B-960F-3FE81F51DB19}" destId="{D13140AA-CA59-4EA2-94CF-50D832C19CE9}" srcOrd="0" destOrd="0" presId="urn:microsoft.com/office/officeart/2005/8/layout/hProcess9"/>
    <dgm:cxn modelId="{96D40C6B-AA61-4F46-BC2E-498DA946BFB5}" type="presParOf" srcId="{9CF10A25-11EF-460B-960F-3FE81F51DB19}" destId="{03B7E262-C04E-4558-A481-02BAB94842E4}" srcOrd="1" destOrd="0" presId="urn:microsoft.com/office/officeart/2005/8/layout/hProcess9"/>
    <dgm:cxn modelId="{FCC4901A-E593-415A-8E9E-EAC987EF74BA}" type="presParOf" srcId="{9CF10A25-11EF-460B-960F-3FE81F51DB19}" destId="{5BC9EC2A-2AC8-485C-B5D3-826143C71C9F}" srcOrd="2" destOrd="0" presId="urn:microsoft.com/office/officeart/2005/8/layout/hProcess9"/>
    <dgm:cxn modelId="{36EFD97B-2F3B-4945-863D-E3E6A52CDA41}" type="presParOf" srcId="{9CF10A25-11EF-460B-960F-3FE81F51DB19}" destId="{D27A89FC-3325-4C5A-A70F-888103BADCC3}" srcOrd="3" destOrd="0" presId="urn:microsoft.com/office/officeart/2005/8/layout/hProcess9"/>
    <dgm:cxn modelId="{75018CB5-53ED-4422-A407-0F3EAD2F788A}" type="presParOf" srcId="{9CF10A25-11EF-460B-960F-3FE81F51DB19}" destId="{56B1DE41-DCDE-493D-BE0B-4C5E17F8CB3C}" srcOrd="4" destOrd="0" presId="urn:microsoft.com/office/officeart/2005/8/layout/hProcess9"/>
    <dgm:cxn modelId="{ADA37954-014E-42CD-9880-E45D111DFEA1}" type="presParOf" srcId="{9CF10A25-11EF-460B-960F-3FE81F51DB19}" destId="{2C728B89-7F18-496C-A014-2480DC10FC74}" srcOrd="5" destOrd="0" presId="urn:microsoft.com/office/officeart/2005/8/layout/hProcess9"/>
    <dgm:cxn modelId="{50E19BA0-AC11-4481-91DE-2F1681A60CF7}" type="presParOf" srcId="{9CF10A25-11EF-460B-960F-3FE81F51DB19}" destId="{43CE7F3C-89E0-4A11-AF91-6048364676F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6E30C3-791F-44C1-B083-EFE218E82760}"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02EB3D0B-E43E-4C58-992D-9ED729F8261A}">
      <dgm:prSet phldrT="[Text]"/>
      <dgm:spPr/>
      <dgm:t>
        <a:bodyPr/>
        <a:lstStyle/>
        <a:p>
          <a:r>
            <a:rPr lang="en-US" dirty="0" smtClean="0"/>
            <a:t>Indicate the particle size greater than &lt; or less than &gt; l0 microns</a:t>
          </a:r>
          <a:endParaRPr lang="en-US" dirty="0"/>
        </a:p>
      </dgm:t>
    </dgm:pt>
    <dgm:pt modelId="{4B15E899-1EFD-4A0B-9760-8012B2FA5015}" type="parTrans" cxnId="{BBEA6F49-5467-4DF6-821B-B47F3CBD7163}">
      <dgm:prSet/>
      <dgm:spPr/>
      <dgm:t>
        <a:bodyPr/>
        <a:lstStyle/>
        <a:p>
          <a:endParaRPr lang="en-US"/>
        </a:p>
      </dgm:t>
    </dgm:pt>
    <dgm:pt modelId="{838E1BC3-4814-4AC5-8B9C-A95C4F73F3AF}" type="sibTrans" cxnId="{BBEA6F49-5467-4DF6-821B-B47F3CBD7163}">
      <dgm:prSet/>
      <dgm:spPr/>
      <dgm:t>
        <a:bodyPr/>
        <a:lstStyle/>
        <a:p>
          <a:endParaRPr lang="en-US"/>
        </a:p>
      </dgm:t>
    </dgm:pt>
    <dgm:pt modelId="{1F9888BF-B420-4090-BC69-B35969A607A1}">
      <dgm:prSet phldrT="[Text]" custT="1"/>
      <dgm:spPr/>
      <dgm:t>
        <a:bodyPr/>
        <a:lstStyle/>
        <a:p>
          <a:r>
            <a:rPr lang="en-US" sz="1700" dirty="0" smtClean="0"/>
            <a:t>1317-95-9 (silica)</a:t>
          </a:r>
          <a:endParaRPr lang="en-US" sz="1700" dirty="0"/>
        </a:p>
      </dgm:t>
    </dgm:pt>
    <dgm:pt modelId="{D90D093A-6836-400D-B63D-B31032022369}" type="parTrans" cxnId="{1346CF48-3BD9-47CD-9F5E-777B6D091078}">
      <dgm:prSet/>
      <dgm:spPr/>
      <dgm:t>
        <a:bodyPr/>
        <a:lstStyle/>
        <a:p>
          <a:endParaRPr lang="en-US"/>
        </a:p>
      </dgm:t>
    </dgm:pt>
    <dgm:pt modelId="{8C6CE639-C381-4E9F-8828-B77C940CD6E1}" type="sibTrans" cxnId="{1346CF48-3BD9-47CD-9F5E-777B6D091078}">
      <dgm:prSet/>
      <dgm:spPr/>
      <dgm:t>
        <a:bodyPr/>
        <a:lstStyle/>
        <a:p>
          <a:endParaRPr lang="en-US"/>
        </a:p>
      </dgm:t>
    </dgm:pt>
    <dgm:pt modelId="{D95B2030-69C2-468B-9632-9F59B2D36212}">
      <dgm:prSet phldrT="[Text]" custT="1"/>
      <dgm:spPr/>
      <dgm:t>
        <a:bodyPr/>
        <a:lstStyle/>
        <a:p>
          <a:r>
            <a:rPr lang="en-US" sz="1700" dirty="0" smtClean="0"/>
            <a:t>14464-46-1 (silica cristoballite)</a:t>
          </a:r>
          <a:endParaRPr lang="en-US" sz="1700" dirty="0"/>
        </a:p>
      </dgm:t>
    </dgm:pt>
    <dgm:pt modelId="{DD512EB9-961F-4F77-8112-3952EAE50382}" type="parTrans" cxnId="{395ADEE2-0FC9-4C76-8BCB-9F450B0CEEAD}">
      <dgm:prSet/>
      <dgm:spPr/>
      <dgm:t>
        <a:bodyPr/>
        <a:lstStyle/>
        <a:p>
          <a:endParaRPr lang="en-US"/>
        </a:p>
      </dgm:t>
    </dgm:pt>
    <dgm:pt modelId="{BC62A9F8-BAC6-4EEF-9961-498FE19C1813}" type="sibTrans" cxnId="{395ADEE2-0FC9-4C76-8BCB-9F450B0CEEAD}">
      <dgm:prSet/>
      <dgm:spPr/>
      <dgm:t>
        <a:bodyPr/>
        <a:lstStyle/>
        <a:p>
          <a:endParaRPr lang="en-US"/>
        </a:p>
      </dgm:t>
    </dgm:pt>
    <dgm:pt modelId="{3BB352F5-164F-4136-A7AB-6BEFF0D363FE}">
      <dgm:prSet phldrT="[Text]"/>
      <dgm:spPr/>
      <dgm:t>
        <a:bodyPr/>
        <a:lstStyle/>
        <a:p>
          <a:r>
            <a:rPr lang="en-US" dirty="0" smtClean="0"/>
            <a:t>Indicate the molecular weight</a:t>
          </a:r>
          <a:endParaRPr lang="en-US" dirty="0"/>
        </a:p>
      </dgm:t>
    </dgm:pt>
    <dgm:pt modelId="{E33FE988-7088-422F-8F51-8ADED67F467E}" type="parTrans" cxnId="{8FEDDF12-597F-464B-9AD5-60E86EF2048E}">
      <dgm:prSet/>
      <dgm:spPr/>
      <dgm:t>
        <a:bodyPr/>
        <a:lstStyle/>
        <a:p>
          <a:endParaRPr lang="en-US"/>
        </a:p>
      </dgm:t>
    </dgm:pt>
    <dgm:pt modelId="{D9B29C47-8385-4D81-8771-82CF871970F0}" type="sibTrans" cxnId="{8FEDDF12-597F-464B-9AD5-60E86EF2048E}">
      <dgm:prSet/>
      <dgm:spPr/>
      <dgm:t>
        <a:bodyPr/>
        <a:lstStyle/>
        <a:p>
          <a:endParaRPr lang="en-US"/>
        </a:p>
      </dgm:t>
    </dgm:pt>
    <dgm:pt modelId="{8C76A662-5E2C-470C-B6D2-8E6AC023E771}">
      <dgm:prSet phldrT="[Text]" custT="1"/>
      <dgm:spPr/>
      <dgm:t>
        <a:bodyPr/>
        <a:lstStyle/>
        <a:p>
          <a:r>
            <a:rPr lang="en-US" sz="1600" dirty="0" smtClean="0"/>
            <a:t>25036-25-3 (bisphenol a-epichlorohydrin reaction product)</a:t>
          </a:r>
          <a:endParaRPr lang="en-US" sz="1600" dirty="0"/>
        </a:p>
      </dgm:t>
    </dgm:pt>
    <dgm:pt modelId="{E8C4FF05-A072-4B26-8ACC-886FFCE679CD}" type="parTrans" cxnId="{651FFF72-E88D-48AE-8C83-DEC25718C3E7}">
      <dgm:prSet/>
      <dgm:spPr/>
      <dgm:t>
        <a:bodyPr/>
        <a:lstStyle/>
        <a:p>
          <a:endParaRPr lang="en-US"/>
        </a:p>
      </dgm:t>
    </dgm:pt>
    <dgm:pt modelId="{467BDD98-61DD-47A9-89D6-A487C16E4B74}" type="sibTrans" cxnId="{651FFF72-E88D-48AE-8C83-DEC25718C3E7}">
      <dgm:prSet/>
      <dgm:spPr/>
      <dgm:t>
        <a:bodyPr/>
        <a:lstStyle/>
        <a:p>
          <a:endParaRPr lang="en-US"/>
        </a:p>
      </dgm:t>
    </dgm:pt>
    <dgm:pt modelId="{5C6A8BB4-41F3-40AC-812C-52158A1A702A}">
      <dgm:prSet phldrT="[Text]"/>
      <dgm:spPr/>
      <dgm:t>
        <a:bodyPr/>
        <a:lstStyle/>
        <a:p>
          <a:r>
            <a:rPr lang="en-US" dirty="0" smtClean="0"/>
            <a:t>Indicate specific component information</a:t>
          </a:r>
          <a:endParaRPr lang="en-US" dirty="0"/>
        </a:p>
      </dgm:t>
    </dgm:pt>
    <dgm:pt modelId="{977E6AB5-3B1E-4260-8541-9C7F087C1998}" type="parTrans" cxnId="{F4175326-26BC-40EE-AA66-1FA90C458111}">
      <dgm:prSet/>
      <dgm:spPr/>
      <dgm:t>
        <a:bodyPr/>
        <a:lstStyle/>
        <a:p>
          <a:endParaRPr lang="en-US"/>
        </a:p>
      </dgm:t>
    </dgm:pt>
    <dgm:pt modelId="{00708362-B25E-4E9E-9978-C3D3FAB264DB}" type="sibTrans" cxnId="{F4175326-26BC-40EE-AA66-1FA90C458111}">
      <dgm:prSet/>
      <dgm:spPr/>
      <dgm:t>
        <a:bodyPr/>
        <a:lstStyle/>
        <a:p>
          <a:endParaRPr lang="en-US"/>
        </a:p>
      </dgm:t>
    </dgm:pt>
    <dgm:pt modelId="{4E87F357-5EC4-402F-956F-3E613FFA15FF}">
      <dgm:prSet phldrT="[Text]" custT="1"/>
      <dgm:spPr/>
      <dgm:t>
        <a:bodyPr/>
        <a:lstStyle/>
        <a:p>
          <a:r>
            <a:rPr lang="en-US" sz="1700" dirty="0" smtClean="0"/>
            <a:t>28182-81-2 (HDI polymer) </a:t>
          </a:r>
          <a:endParaRPr lang="en-US" sz="1700" dirty="0"/>
        </a:p>
      </dgm:t>
    </dgm:pt>
    <dgm:pt modelId="{5CB13BA0-A88C-4735-B9EA-A91E3A06A9F0}" type="parTrans" cxnId="{1CAC38FD-F39C-4486-A6A0-582003FC9243}">
      <dgm:prSet/>
      <dgm:spPr/>
      <dgm:t>
        <a:bodyPr/>
        <a:lstStyle/>
        <a:p>
          <a:endParaRPr lang="en-US"/>
        </a:p>
      </dgm:t>
    </dgm:pt>
    <dgm:pt modelId="{7BD31EE6-969E-4257-8913-FA0F23DF9B66}" type="sibTrans" cxnId="{1CAC38FD-F39C-4486-A6A0-582003FC9243}">
      <dgm:prSet/>
      <dgm:spPr/>
      <dgm:t>
        <a:bodyPr/>
        <a:lstStyle/>
        <a:p>
          <a:endParaRPr lang="en-US"/>
        </a:p>
      </dgm:t>
    </dgm:pt>
    <dgm:pt modelId="{D35EAADC-6CE1-4D8A-8D65-26533E4945F9}">
      <dgm:prSet phldrT="[Text]" custT="1"/>
      <dgm:spPr/>
      <dgm:t>
        <a:bodyPr/>
        <a:lstStyle/>
        <a:p>
          <a:r>
            <a:rPr lang="en-US" sz="1700" dirty="0" smtClean="0"/>
            <a:t>14059-33-7 (bismuth vanadate)</a:t>
          </a:r>
          <a:endParaRPr lang="en-US" sz="1700" dirty="0"/>
        </a:p>
      </dgm:t>
    </dgm:pt>
    <dgm:pt modelId="{0C3F904A-C5B9-44D8-B5BB-58E4EC5EB0A0}" type="parTrans" cxnId="{5DBCC775-00E9-410A-BC12-852EB2B25817}">
      <dgm:prSet/>
      <dgm:spPr/>
      <dgm:t>
        <a:bodyPr/>
        <a:lstStyle/>
        <a:p>
          <a:endParaRPr lang="en-US"/>
        </a:p>
      </dgm:t>
    </dgm:pt>
    <dgm:pt modelId="{F5AAFE26-DF34-4F4E-A4E0-6F8A1B923DAC}" type="sibTrans" cxnId="{5DBCC775-00E9-410A-BC12-852EB2B25817}">
      <dgm:prSet/>
      <dgm:spPr/>
      <dgm:t>
        <a:bodyPr/>
        <a:lstStyle/>
        <a:p>
          <a:endParaRPr lang="en-US"/>
        </a:p>
      </dgm:t>
    </dgm:pt>
    <dgm:pt modelId="{BE96B90B-689C-45C5-90C4-6A8855CDDA21}">
      <dgm:prSet phldrT="[Text]" custT="1"/>
      <dgm:spPr/>
      <dgm:t>
        <a:bodyPr/>
        <a:lstStyle/>
        <a:p>
          <a:r>
            <a:rPr lang="en-US" sz="1700" dirty="0" smtClean="0"/>
            <a:t>14808-60-7 (quartz)</a:t>
          </a:r>
          <a:endParaRPr lang="en-US" sz="1700" dirty="0"/>
        </a:p>
      </dgm:t>
    </dgm:pt>
    <dgm:pt modelId="{DF0CA8A0-6699-4AB9-A55F-92AE3F067154}" type="parTrans" cxnId="{43106DB5-24E5-4F53-80A5-4215C09B7615}">
      <dgm:prSet/>
      <dgm:spPr/>
      <dgm:t>
        <a:bodyPr/>
        <a:lstStyle/>
        <a:p>
          <a:endParaRPr lang="en-US"/>
        </a:p>
      </dgm:t>
    </dgm:pt>
    <dgm:pt modelId="{5DE49F93-CAD8-4121-BF53-287FD7A81187}" type="sibTrans" cxnId="{43106DB5-24E5-4F53-80A5-4215C09B7615}">
      <dgm:prSet/>
      <dgm:spPr/>
      <dgm:t>
        <a:bodyPr/>
        <a:lstStyle/>
        <a:p>
          <a:endParaRPr lang="en-US"/>
        </a:p>
      </dgm:t>
    </dgm:pt>
    <dgm:pt modelId="{173A30EC-9C6D-444B-90F9-5E2829BCC916}">
      <dgm:prSet phldrT="[Text]" custT="1"/>
      <dgm:spPr/>
      <dgm:t>
        <a:bodyPr/>
        <a:lstStyle/>
        <a:p>
          <a:r>
            <a:rPr lang="en-US" sz="1700" dirty="0" smtClean="0"/>
            <a:t>15468-32-3 (tridymite)</a:t>
          </a:r>
          <a:endParaRPr lang="en-US" sz="1700" dirty="0"/>
        </a:p>
      </dgm:t>
    </dgm:pt>
    <dgm:pt modelId="{5E3C3E5D-32AB-4074-9DCF-33C886FA4244}" type="parTrans" cxnId="{279A4AB6-93ED-4075-8181-9257AFCF3FC1}">
      <dgm:prSet/>
      <dgm:spPr/>
      <dgm:t>
        <a:bodyPr/>
        <a:lstStyle/>
        <a:p>
          <a:endParaRPr lang="en-US"/>
        </a:p>
      </dgm:t>
    </dgm:pt>
    <dgm:pt modelId="{F1DF4D2E-C0A4-4C0A-ADF7-0610E6C1A455}" type="sibTrans" cxnId="{279A4AB6-93ED-4075-8181-9257AFCF3FC1}">
      <dgm:prSet/>
      <dgm:spPr/>
      <dgm:t>
        <a:bodyPr/>
        <a:lstStyle/>
        <a:p>
          <a:endParaRPr lang="en-US"/>
        </a:p>
      </dgm:t>
    </dgm:pt>
    <dgm:pt modelId="{8C8C34F2-1410-4A6F-B44A-4A7A30C10B92}">
      <dgm:prSet phldrT="[Text]" custT="1"/>
      <dgm:spPr/>
      <dgm:t>
        <a:bodyPr/>
        <a:lstStyle/>
        <a:p>
          <a:r>
            <a:rPr lang="en-US" sz="1600" dirty="0" smtClean="0"/>
            <a:t>67924-34-9 (epoxy resin)</a:t>
          </a:r>
          <a:endParaRPr lang="en-US" sz="1600" dirty="0"/>
        </a:p>
      </dgm:t>
    </dgm:pt>
    <dgm:pt modelId="{A4EBDF0D-9D6D-40D4-B3E2-AADD8CB835A7}" type="sibTrans" cxnId="{D28B9CC5-AAFF-4CF5-9A95-1C2B74020B3A}">
      <dgm:prSet/>
      <dgm:spPr/>
      <dgm:t>
        <a:bodyPr/>
        <a:lstStyle/>
        <a:p>
          <a:endParaRPr lang="en-US"/>
        </a:p>
      </dgm:t>
    </dgm:pt>
    <dgm:pt modelId="{97742B40-7F86-484E-A93B-78F87D2C05A4}" type="parTrans" cxnId="{D28B9CC5-AAFF-4CF5-9A95-1C2B74020B3A}">
      <dgm:prSet/>
      <dgm:spPr/>
      <dgm:t>
        <a:bodyPr/>
        <a:lstStyle/>
        <a:p>
          <a:endParaRPr lang="en-US"/>
        </a:p>
      </dgm:t>
    </dgm:pt>
    <dgm:pt modelId="{C60BE55E-6CCD-45E7-AD52-A7154570BFDD}">
      <dgm:prSet phldrT="[Text]" custT="1"/>
      <dgm:spPr/>
      <dgm:t>
        <a:bodyPr/>
        <a:lstStyle/>
        <a:p>
          <a:r>
            <a:rPr lang="en-US" sz="1600" dirty="0" smtClean="0"/>
            <a:t>28064-14-4 (phenol, polymer with formaldehyde, glycidyl ether)</a:t>
          </a:r>
          <a:endParaRPr lang="en-US" sz="1600" dirty="0"/>
        </a:p>
      </dgm:t>
    </dgm:pt>
    <dgm:pt modelId="{74533407-5EC9-4702-842F-A2C5C5121C90}" type="sibTrans" cxnId="{2A8FDCC7-4AC8-4EA6-A3DC-4E1C84F73E60}">
      <dgm:prSet/>
      <dgm:spPr/>
      <dgm:t>
        <a:bodyPr/>
        <a:lstStyle/>
        <a:p>
          <a:endParaRPr lang="en-US"/>
        </a:p>
      </dgm:t>
    </dgm:pt>
    <dgm:pt modelId="{EC02F13C-81D5-4418-AC60-5EC842031371}" type="parTrans" cxnId="{2A8FDCC7-4AC8-4EA6-A3DC-4E1C84F73E60}">
      <dgm:prSet/>
      <dgm:spPr/>
      <dgm:t>
        <a:bodyPr/>
        <a:lstStyle/>
        <a:p>
          <a:endParaRPr lang="en-US"/>
        </a:p>
      </dgm:t>
    </dgm:pt>
    <dgm:pt modelId="{FED97224-77D9-4E35-95E3-0806A648DB2B}">
      <dgm:prSet phldrT="[Text]" custT="1"/>
      <dgm:spPr/>
      <dgm:t>
        <a:bodyPr/>
        <a:lstStyle/>
        <a:p>
          <a:r>
            <a:rPr lang="en-US" sz="1600" dirty="0" smtClean="0"/>
            <a:t>25068-38-6 (epoxy resin)</a:t>
          </a:r>
          <a:endParaRPr lang="en-US" sz="1600" dirty="0"/>
        </a:p>
      </dgm:t>
    </dgm:pt>
    <dgm:pt modelId="{A2CF1B74-2587-45BB-B67E-309A18101C91}" type="sibTrans" cxnId="{2A77A93F-BE6F-4E1F-900E-793F225C448C}">
      <dgm:prSet/>
      <dgm:spPr/>
      <dgm:t>
        <a:bodyPr/>
        <a:lstStyle/>
        <a:p>
          <a:endParaRPr lang="en-US"/>
        </a:p>
      </dgm:t>
    </dgm:pt>
    <dgm:pt modelId="{E66F7168-61AA-4453-B8CE-CE0FB319FC59}" type="parTrans" cxnId="{2A77A93F-BE6F-4E1F-900E-793F225C448C}">
      <dgm:prSet/>
      <dgm:spPr/>
      <dgm:t>
        <a:bodyPr/>
        <a:lstStyle/>
        <a:p>
          <a:endParaRPr lang="en-US"/>
        </a:p>
      </dgm:t>
    </dgm:pt>
    <dgm:pt modelId="{D35EEE4C-4AF5-4F16-AC19-66307ED46170}">
      <dgm:prSet phldrT="[Text]" custT="1"/>
      <dgm:spPr/>
      <dgm:t>
        <a:bodyPr/>
        <a:lstStyle/>
        <a:p>
          <a:r>
            <a:rPr lang="en-US" sz="1600" dirty="0" smtClean="0"/>
            <a:t> 25322-69-4(propylene glycol)</a:t>
          </a:r>
          <a:endParaRPr lang="en-US" sz="1600" dirty="0"/>
        </a:p>
      </dgm:t>
    </dgm:pt>
    <dgm:pt modelId="{D3EC61E5-4146-4985-99CD-B1FCC0CC88D5}" type="parTrans" cxnId="{F317C1D7-ABFC-43B4-87CE-3D2D7261AB79}">
      <dgm:prSet/>
      <dgm:spPr/>
      <dgm:t>
        <a:bodyPr/>
        <a:lstStyle/>
        <a:p>
          <a:endParaRPr lang="en-US"/>
        </a:p>
      </dgm:t>
    </dgm:pt>
    <dgm:pt modelId="{527406BF-8DB3-4C1B-8431-E86C22CD3F65}" type="sibTrans" cxnId="{F317C1D7-ABFC-43B4-87CE-3D2D7261AB79}">
      <dgm:prSet/>
      <dgm:spPr/>
      <dgm:t>
        <a:bodyPr/>
        <a:lstStyle/>
        <a:p>
          <a:endParaRPr lang="en-US"/>
        </a:p>
      </dgm:t>
    </dgm:pt>
    <dgm:pt modelId="{096437C5-3F9F-4D18-A92F-7792B68EB99F}">
      <dgm:prSet phldrT="[Text]" custT="1"/>
      <dgm:spPr/>
      <dgm:t>
        <a:bodyPr/>
        <a:lstStyle/>
        <a:p>
          <a:r>
            <a:rPr lang="en-US" sz="1700" dirty="0" smtClean="0"/>
            <a:t>409-21-2 (silicon carbide)</a:t>
          </a:r>
          <a:endParaRPr lang="en-US" sz="1700" dirty="0"/>
        </a:p>
      </dgm:t>
    </dgm:pt>
    <dgm:pt modelId="{6D85DABB-BE3B-4C74-8CEE-FF7492CD3BF6}" type="parTrans" cxnId="{A3D987C6-9992-478C-BC70-3EA9B8A8DD41}">
      <dgm:prSet/>
      <dgm:spPr/>
      <dgm:t>
        <a:bodyPr/>
        <a:lstStyle/>
        <a:p>
          <a:endParaRPr lang="en-US"/>
        </a:p>
      </dgm:t>
    </dgm:pt>
    <dgm:pt modelId="{8A9A76E1-09ED-45D8-9413-F7D72C4AED07}" type="sibTrans" cxnId="{A3D987C6-9992-478C-BC70-3EA9B8A8DD41}">
      <dgm:prSet/>
      <dgm:spPr/>
      <dgm:t>
        <a:bodyPr/>
        <a:lstStyle/>
        <a:p>
          <a:endParaRPr lang="en-US"/>
        </a:p>
      </dgm:t>
    </dgm:pt>
    <dgm:pt modelId="{5E35ACE7-8C04-4D4E-A2FF-E98325F8B403}">
      <dgm:prSet phldrT="[Text]" custT="1"/>
      <dgm:spPr/>
      <dgm:t>
        <a:bodyPr/>
        <a:lstStyle/>
        <a:p>
          <a:r>
            <a:rPr lang="en-US" sz="1700" dirty="0" smtClean="0"/>
            <a:t>65997-17-3 (glass oxides)</a:t>
          </a:r>
          <a:endParaRPr lang="en-US" sz="1700" dirty="0"/>
        </a:p>
      </dgm:t>
    </dgm:pt>
    <dgm:pt modelId="{B74B1664-7244-433B-82F8-CBA027673E37}" type="parTrans" cxnId="{2B842AE1-A0DA-478D-A6D2-651E6CE9BAEA}">
      <dgm:prSet/>
      <dgm:spPr/>
      <dgm:t>
        <a:bodyPr/>
        <a:lstStyle/>
        <a:p>
          <a:endParaRPr lang="en-US"/>
        </a:p>
      </dgm:t>
    </dgm:pt>
    <dgm:pt modelId="{3BF3629F-B273-4D9C-BDEA-F112815E1995}" type="sibTrans" cxnId="{2B842AE1-A0DA-478D-A6D2-651E6CE9BAEA}">
      <dgm:prSet/>
      <dgm:spPr/>
      <dgm:t>
        <a:bodyPr/>
        <a:lstStyle/>
        <a:p>
          <a:endParaRPr lang="en-US"/>
        </a:p>
      </dgm:t>
    </dgm:pt>
    <dgm:pt modelId="{5DDF5A81-0321-43DE-B80A-701393B70DBA}">
      <dgm:prSet phldrT="[Text]" custT="1"/>
      <dgm:spPr/>
      <dgm:t>
        <a:bodyPr/>
        <a:lstStyle/>
        <a:p>
          <a:r>
            <a:rPr lang="en-US" sz="1700" dirty="0" smtClean="0"/>
            <a:t>65997-18-4 (frits, chemical)</a:t>
          </a:r>
          <a:endParaRPr lang="en-US" sz="1700" dirty="0"/>
        </a:p>
      </dgm:t>
    </dgm:pt>
    <dgm:pt modelId="{C8A9F0BA-6B55-4044-83CC-83EA8508373E}" type="parTrans" cxnId="{DF1407D2-CA02-4E94-9916-675376F65117}">
      <dgm:prSet/>
      <dgm:spPr/>
      <dgm:t>
        <a:bodyPr/>
        <a:lstStyle/>
        <a:p>
          <a:endParaRPr lang="en-US"/>
        </a:p>
      </dgm:t>
    </dgm:pt>
    <dgm:pt modelId="{DA758D74-761F-4BAC-831A-194D7A0112BF}" type="sibTrans" cxnId="{DF1407D2-CA02-4E94-9916-675376F65117}">
      <dgm:prSet/>
      <dgm:spPr/>
      <dgm:t>
        <a:bodyPr/>
        <a:lstStyle/>
        <a:p>
          <a:endParaRPr lang="en-US"/>
        </a:p>
      </dgm:t>
    </dgm:pt>
    <dgm:pt modelId="{9DA88B30-D73E-495F-A8EA-9470DDBF6F35}">
      <dgm:prSet phldrT="[Text]" custT="1"/>
      <dgm:spPr/>
      <dgm:t>
        <a:bodyPr/>
        <a:lstStyle/>
        <a:p>
          <a:endParaRPr lang="en-US" sz="1700" dirty="0"/>
        </a:p>
      </dgm:t>
    </dgm:pt>
    <dgm:pt modelId="{3A638AEC-5747-4EFE-A199-02D1A11FADC3}" type="parTrans" cxnId="{868F1DAE-509B-4BC7-954F-41B9CFDE5A54}">
      <dgm:prSet/>
      <dgm:spPr/>
      <dgm:t>
        <a:bodyPr/>
        <a:lstStyle/>
        <a:p>
          <a:endParaRPr lang="en-US"/>
        </a:p>
      </dgm:t>
    </dgm:pt>
    <dgm:pt modelId="{406960B1-FCAE-476C-8123-80D651519A1D}" type="sibTrans" cxnId="{868F1DAE-509B-4BC7-954F-41B9CFDE5A54}">
      <dgm:prSet/>
      <dgm:spPr/>
      <dgm:t>
        <a:bodyPr/>
        <a:lstStyle/>
        <a:p>
          <a:endParaRPr lang="en-US"/>
        </a:p>
      </dgm:t>
    </dgm:pt>
    <dgm:pt modelId="{1A29E901-7E8B-4972-B617-003402DFBA99}">
      <dgm:prSet phldrT="[Text]" custT="1"/>
      <dgm:spPr/>
      <dgm:t>
        <a:bodyPr/>
        <a:lstStyle/>
        <a:p>
          <a:endParaRPr lang="en-US" sz="1700" dirty="0"/>
        </a:p>
      </dgm:t>
    </dgm:pt>
    <dgm:pt modelId="{6000D48F-461B-4592-8CF4-D8D3998B2C94}" type="parTrans" cxnId="{BC49EAEB-E834-4048-B183-108D1161B707}">
      <dgm:prSet/>
      <dgm:spPr/>
      <dgm:t>
        <a:bodyPr/>
        <a:lstStyle/>
        <a:p>
          <a:endParaRPr lang="en-US"/>
        </a:p>
      </dgm:t>
    </dgm:pt>
    <dgm:pt modelId="{73ED04A1-D895-491F-8B64-8424C4826C86}" type="sibTrans" cxnId="{BC49EAEB-E834-4048-B183-108D1161B707}">
      <dgm:prSet/>
      <dgm:spPr/>
      <dgm:t>
        <a:bodyPr/>
        <a:lstStyle/>
        <a:p>
          <a:endParaRPr lang="en-US"/>
        </a:p>
      </dgm:t>
    </dgm:pt>
    <dgm:pt modelId="{B4972F26-81E7-4D81-8D50-74178ECB762E}" type="pres">
      <dgm:prSet presAssocID="{086E30C3-791F-44C1-B083-EFE218E82760}" presName="Name0" presStyleCnt="0">
        <dgm:presLayoutVars>
          <dgm:dir/>
          <dgm:animLvl val="lvl"/>
          <dgm:resizeHandles val="exact"/>
        </dgm:presLayoutVars>
      </dgm:prSet>
      <dgm:spPr/>
      <dgm:t>
        <a:bodyPr/>
        <a:lstStyle/>
        <a:p>
          <a:endParaRPr lang="en-US"/>
        </a:p>
      </dgm:t>
    </dgm:pt>
    <dgm:pt modelId="{FE782CEF-CB4F-4BA1-9451-02C684C55B83}" type="pres">
      <dgm:prSet presAssocID="{02EB3D0B-E43E-4C58-992D-9ED729F8261A}" presName="linNode" presStyleCnt="0"/>
      <dgm:spPr/>
    </dgm:pt>
    <dgm:pt modelId="{16A4287F-D57C-4182-A420-81CFAB846534}" type="pres">
      <dgm:prSet presAssocID="{02EB3D0B-E43E-4C58-992D-9ED729F8261A}" presName="parentText" presStyleLbl="node1" presStyleIdx="0" presStyleCnt="3" custScaleX="93804" custScaleY="132264" custLinFactNeighborX="-8" custLinFactNeighborY="-168">
        <dgm:presLayoutVars>
          <dgm:chMax val="1"/>
          <dgm:bulletEnabled val="1"/>
        </dgm:presLayoutVars>
      </dgm:prSet>
      <dgm:spPr/>
      <dgm:t>
        <a:bodyPr/>
        <a:lstStyle/>
        <a:p>
          <a:endParaRPr lang="en-US"/>
        </a:p>
      </dgm:t>
    </dgm:pt>
    <dgm:pt modelId="{5BCF6B60-6349-462A-9D4E-A5608AD20C76}" type="pres">
      <dgm:prSet presAssocID="{02EB3D0B-E43E-4C58-992D-9ED729F8261A}" presName="descendantText" presStyleLbl="alignAccFollowNode1" presStyleIdx="0" presStyleCnt="3" custScaleX="181799" custScaleY="156267" custLinFactNeighborX="456" custLinFactNeighborY="4396">
        <dgm:presLayoutVars>
          <dgm:bulletEnabled val="1"/>
        </dgm:presLayoutVars>
      </dgm:prSet>
      <dgm:spPr/>
      <dgm:t>
        <a:bodyPr/>
        <a:lstStyle/>
        <a:p>
          <a:endParaRPr lang="en-US"/>
        </a:p>
      </dgm:t>
    </dgm:pt>
    <dgm:pt modelId="{B33D1885-DCAF-44D3-92EE-AD33770F27B5}" type="pres">
      <dgm:prSet presAssocID="{838E1BC3-4814-4AC5-8B9C-A95C4F73F3AF}" presName="sp" presStyleCnt="0"/>
      <dgm:spPr/>
    </dgm:pt>
    <dgm:pt modelId="{431A27A7-5E49-4C33-8475-F1B65E3A6C87}" type="pres">
      <dgm:prSet presAssocID="{3BB352F5-164F-4136-A7AB-6BEFF0D363FE}" presName="linNode" presStyleCnt="0"/>
      <dgm:spPr/>
    </dgm:pt>
    <dgm:pt modelId="{85B06E82-6101-4E44-B04C-50B3171B0E2A}" type="pres">
      <dgm:prSet presAssocID="{3BB352F5-164F-4136-A7AB-6BEFF0D363FE}" presName="parentText" presStyleLbl="node1" presStyleIdx="1" presStyleCnt="3" custScaleX="113049" custScaleY="124412">
        <dgm:presLayoutVars>
          <dgm:chMax val="1"/>
          <dgm:bulletEnabled val="1"/>
        </dgm:presLayoutVars>
      </dgm:prSet>
      <dgm:spPr/>
      <dgm:t>
        <a:bodyPr/>
        <a:lstStyle/>
        <a:p>
          <a:endParaRPr lang="en-US"/>
        </a:p>
      </dgm:t>
    </dgm:pt>
    <dgm:pt modelId="{B41C4984-3394-42F3-8616-97F6986B9AB0}" type="pres">
      <dgm:prSet presAssocID="{3BB352F5-164F-4136-A7AB-6BEFF0D363FE}" presName="descendantText" presStyleLbl="alignAccFollowNode1" presStyleIdx="1" presStyleCnt="3" custScaleX="220060" custScaleY="170819">
        <dgm:presLayoutVars>
          <dgm:bulletEnabled val="1"/>
        </dgm:presLayoutVars>
      </dgm:prSet>
      <dgm:spPr/>
      <dgm:t>
        <a:bodyPr/>
        <a:lstStyle/>
        <a:p>
          <a:endParaRPr lang="en-US"/>
        </a:p>
      </dgm:t>
    </dgm:pt>
    <dgm:pt modelId="{8CBF6020-1CF2-48D7-9E9B-528964A34794}" type="pres">
      <dgm:prSet presAssocID="{D9B29C47-8385-4D81-8771-82CF871970F0}" presName="sp" presStyleCnt="0"/>
      <dgm:spPr/>
    </dgm:pt>
    <dgm:pt modelId="{E616B5F3-EE99-4093-B050-CDE3C798EB4E}" type="pres">
      <dgm:prSet presAssocID="{5C6A8BB4-41F3-40AC-812C-52158A1A702A}" presName="linNode" presStyleCnt="0"/>
      <dgm:spPr/>
    </dgm:pt>
    <dgm:pt modelId="{72D32255-C3E9-4FF9-BEDB-44F92653A2FB}" type="pres">
      <dgm:prSet presAssocID="{5C6A8BB4-41F3-40AC-812C-52158A1A702A}" presName="parentText" presStyleLbl="node1" presStyleIdx="2" presStyleCnt="3" custScaleX="67188" custScaleY="117869" custLinFactNeighborX="-5" custLinFactNeighborY="168">
        <dgm:presLayoutVars>
          <dgm:chMax val="1"/>
          <dgm:bulletEnabled val="1"/>
        </dgm:presLayoutVars>
      </dgm:prSet>
      <dgm:spPr/>
      <dgm:t>
        <a:bodyPr/>
        <a:lstStyle/>
        <a:p>
          <a:endParaRPr lang="en-US"/>
        </a:p>
      </dgm:t>
    </dgm:pt>
    <dgm:pt modelId="{C8BFF927-DB70-4CD0-8A62-0FB186D5F191}" type="pres">
      <dgm:prSet presAssocID="{5C6A8BB4-41F3-40AC-812C-52158A1A702A}" presName="descendantText" presStyleLbl="alignAccFollowNode1" presStyleIdx="2" presStyleCnt="3" custScaleX="129560" custScaleY="124818">
        <dgm:presLayoutVars>
          <dgm:bulletEnabled val="1"/>
        </dgm:presLayoutVars>
      </dgm:prSet>
      <dgm:spPr/>
      <dgm:t>
        <a:bodyPr/>
        <a:lstStyle/>
        <a:p>
          <a:endParaRPr lang="en-US"/>
        </a:p>
      </dgm:t>
    </dgm:pt>
  </dgm:ptLst>
  <dgm:cxnLst>
    <dgm:cxn modelId="{395ADEE2-0FC9-4C76-8BCB-9F450B0CEEAD}" srcId="{02EB3D0B-E43E-4C58-992D-9ED729F8261A}" destId="{D95B2030-69C2-468B-9632-9F59B2D36212}" srcOrd="2" destOrd="0" parTransId="{DD512EB9-961F-4F77-8112-3952EAE50382}" sibTransId="{BC62A9F8-BAC6-4EEF-9961-498FE19C1813}"/>
    <dgm:cxn modelId="{69C293D7-EE94-4247-BB4E-1772F6CE6716}" type="presOf" srcId="{9DA88B30-D73E-495F-A8EA-9470DDBF6F35}" destId="{C8BFF927-DB70-4CD0-8A62-0FB186D5F191}" srcOrd="0" destOrd="5" presId="urn:microsoft.com/office/officeart/2005/8/layout/vList5"/>
    <dgm:cxn modelId="{66EB0EA4-818D-4EE2-A8E2-8E04E766AABB}" type="presOf" srcId="{BE96B90B-689C-45C5-90C4-6A8855CDDA21}" destId="{5BCF6B60-6349-462A-9D4E-A5608AD20C76}" srcOrd="0" destOrd="3" presId="urn:microsoft.com/office/officeart/2005/8/layout/vList5"/>
    <dgm:cxn modelId="{5DBCC775-00E9-410A-BC12-852EB2B25817}" srcId="{02EB3D0B-E43E-4C58-992D-9ED729F8261A}" destId="{D35EAADC-6CE1-4D8A-8D65-26533E4945F9}" srcOrd="1" destOrd="0" parTransId="{0C3F904A-C5B9-44D8-B5BB-58E4EC5EB0A0}" sibTransId="{F5AAFE26-DF34-4F4E-A4E0-6F8A1B923DAC}"/>
    <dgm:cxn modelId="{F4175326-26BC-40EE-AA66-1FA90C458111}" srcId="{086E30C3-791F-44C1-B083-EFE218E82760}" destId="{5C6A8BB4-41F3-40AC-812C-52158A1A702A}" srcOrd="2" destOrd="0" parTransId="{977E6AB5-3B1E-4260-8541-9C7F087C1998}" sibTransId="{00708362-B25E-4E9E-9978-C3D3FAB264DB}"/>
    <dgm:cxn modelId="{25DE962E-2BC8-411A-B5B0-75FD5279E152}" type="presOf" srcId="{096437C5-3F9F-4D18-A92F-7792B68EB99F}" destId="{C8BFF927-DB70-4CD0-8A62-0FB186D5F191}" srcOrd="0" destOrd="2" presId="urn:microsoft.com/office/officeart/2005/8/layout/vList5"/>
    <dgm:cxn modelId="{84F09895-090E-43A5-8E20-6F7427D3D6AF}" type="presOf" srcId="{086E30C3-791F-44C1-B083-EFE218E82760}" destId="{B4972F26-81E7-4D81-8D50-74178ECB762E}" srcOrd="0" destOrd="0" presId="urn:microsoft.com/office/officeart/2005/8/layout/vList5"/>
    <dgm:cxn modelId="{8FEDDF12-597F-464B-9AD5-60E86EF2048E}" srcId="{086E30C3-791F-44C1-B083-EFE218E82760}" destId="{3BB352F5-164F-4136-A7AB-6BEFF0D363FE}" srcOrd="1" destOrd="0" parTransId="{E33FE988-7088-422F-8F51-8ADED67F467E}" sibTransId="{D9B29C47-8385-4D81-8771-82CF871970F0}"/>
    <dgm:cxn modelId="{DF1407D2-CA02-4E94-9916-675376F65117}" srcId="{5C6A8BB4-41F3-40AC-812C-52158A1A702A}" destId="{5DDF5A81-0321-43DE-B80A-701393B70DBA}" srcOrd="4" destOrd="0" parTransId="{C8A9F0BA-6B55-4044-83CC-83EA8508373E}" sibTransId="{DA758D74-761F-4BAC-831A-194D7A0112BF}"/>
    <dgm:cxn modelId="{A7A493D0-D738-4428-BE88-6A4C46F18005}" type="presOf" srcId="{8C76A662-5E2C-470C-B6D2-8E6AC023E771}" destId="{B41C4984-3394-42F3-8616-97F6986B9AB0}" srcOrd="0" destOrd="0" presId="urn:microsoft.com/office/officeart/2005/8/layout/vList5"/>
    <dgm:cxn modelId="{2B842AE1-A0DA-478D-A6D2-651E6CE9BAEA}" srcId="{5C6A8BB4-41F3-40AC-812C-52158A1A702A}" destId="{5E35ACE7-8C04-4D4E-A2FF-E98325F8B403}" srcOrd="3" destOrd="0" parTransId="{B74B1664-7244-433B-82F8-CBA027673E37}" sibTransId="{3BF3629F-B273-4D9C-BDEA-F112815E1995}"/>
    <dgm:cxn modelId="{6CBF6468-921E-42C1-B73F-2A6D0CAD4DFD}" type="presOf" srcId="{173A30EC-9C6D-444B-90F9-5E2829BCC916}" destId="{5BCF6B60-6349-462A-9D4E-A5608AD20C76}" srcOrd="0" destOrd="4" presId="urn:microsoft.com/office/officeart/2005/8/layout/vList5"/>
    <dgm:cxn modelId="{5ACB6288-C772-4439-8F3B-19B6F11C22AC}" type="presOf" srcId="{4E87F357-5EC4-402F-956F-3E613FFA15FF}" destId="{C8BFF927-DB70-4CD0-8A62-0FB186D5F191}" srcOrd="0" destOrd="1" presId="urn:microsoft.com/office/officeart/2005/8/layout/vList5"/>
    <dgm:cxn modelId="{B2D38A69-119B-42CC-A85A-58F3EBE6052E}" type="presOf" srcId="{8C8C34F2-1410-4A6F-B44A-4A7A30C10B92}" destId="{B41C4984-3394-42F3-8616-97F6986B9AB0}" srcOrd="0" destOrd="3" presId="urn:microsoft.com/office/officeart/2005/8/layout/vList5"/>
    <dgm:cxn modelId="{18B06F08-9BD1-41FB-85A0-5104FA38125D}" type="presOf" srcId="{D95B2030-69C2-468B-9632-9F59B2D36212}" destId="{5BCF6B60-6349-462A-9D4E-A5608AD20C76}" srcOrd="0" destOrd="2" presId="urn:microsoft.com/office/officeart/2005/8/layout/vList5"/>
    <dgm:cxn modelId="{2A8FDCC7-4AC8-4EA6-A3DC-4E1C84F73E60}" srcId="{3BB352F5-164F-4136-A7AB-6BEFF0D363FE}" destId="{C60BE55E-6CCD-45E7-AD52-A7154570BFDD}" srcOrd="2" destOrd="0" parTransId="{EC02F13C-81D5-4418-AC60-5EC842031371}" sibTransId="{74533407-5EC9-4702-842F-A2C5C5121C90}"/>
    <dgm:cxn modelId="{F317C1D7-ABFC-43B4-87CE-3D2D7261AB79}" srcId="{3BB352F5-164F-4136-A7AB-6BEFF0D363FE}" destId="{D35EEE4C-4AF5-4F16-AC19-66307ED46170}" srcOrd="4" destOrd="0" parTransId="{D3EC61E5-4146-4985-99CD-B1FCC0CC88D5}" sibTransId="{527406BF-8DB3-4C1B-8431-E86C22CD3F65}"/>
    <dgm:cxn modelId="{FBB6321C-CF76-4B72-A85F-F53A937363D9}" type="presOf" srcId="{5DDF5A81-0321-43DE-B80A-701393B70DBA}" destId="{C8BFF927-DB70-4CD0-8A62-0FB186D5F191}" srcOrd="0" destOrd="4" presId="urn:microsoft.com/office/officeart/2005/8/layout/vList5"/>
    <dgm:cxn modelId="{D0DA2F84-5922-4F18-B2D4-3A987F230405}" type="presOf" srcId="{1F9888BF-B420-4090-BC69-B35969A607A1}" destId="{5BCF6B60-6349-462A-9D4E-A5608AD20C76}" srcOrd="0" destOrd="0" presId="urn:microsoft.com/office/officeart/2005/8/layout/vList5"/>
    <dgm:cxn modelId="{2B1459FE-5D54-4CC3-8086-8A684A52078B}" type="presOf" srcId="{C60BE55E-6CCD-45E7-AD52-A7154570BFDD}" destId="{B41C4984-3394-42F3-8616-97F6986B9AB0}" srcOrd="0" destOrd="2" presId="urn:microsoft.com/office/officeart/2005/8/layout/vList5"/>
    <dgm:cxn modelId="{9B64B39F-2299-4C4B-B9AC-6F3F1D76E183}" type="presOf" srcId="{D35EAADC-6CE1-4D8A-8D65-26533E4945F9}" destId="{5BCF6B60-6349-462A-9D4E-A5608AD20C76}" srcOrd="0" destOrd="1" presId="urn:microsoft.com/office/officeart/2005/8/layout/vList5"/>
    <dgm:cxn modelId="{868F1DAE-509B-4BC7-954F-41B9CFDE5A54}" srcId="{5C6A8BB4-41F3-40AC-812C-52158A1A702A}" destId="{9DA88B30-D73E-495F-A8EA-9470DDBF6F35}" srcOrd="5" destOrd="0" parTransId="{3A638AEC-5747-4EFE-A199-02D1A11FADC3}" sibTransId="{406960B1-FCAE-476C-8123-80D651519A1D}"/>
    <dgm:cxn modelId="{2A77A93F-BE6F-4E1F-900E-793F225C448C}" srcId="{3BB352F5-164F-4136-A7AB-6BEFF0D363FE}" destId="{FED97224-77D9-4E35-95E3-0806A648DB2B}" srcOrd="1" destOrd="0" parTransId="{E66F7168-61AA-4453-B8CE-CE0FB319FC59}" sibTransId="{A2CF1B74-2587-45BB-B67E-309A18101C91}"/>
    <dgm:cxn modelId="{BFB42643-04A4-42E2-8CC4-D3DA20385622}" type="presOf" srcId="{1A29E901-7E8B-4972-B617-003402DFBA99}" destId="{C8BFF927-DB70-4CD0-8A62-0FB186D5F191}" srcOrd="0" destOrd="0" presId="urn:microsoft.com/office/officeart/2005/8/layout/vList5"/>
    <dgm:cxn modelId="{1CAC38FD-F39C-4486-A6A0-582003FC9243}" srcId="{5C6A8BB4-41F3-40AC-812C-52158A1A702A}" destId="{4E87F357-5EC4-402F-956F-3E613FFA15FF}" srcOrd="1" destOrd="0" parTransId="{5CB13BA0-A88C-4735-B9EA-A91E3A06A9F0}" sibTransId="{7BD31EE6-969E-4257-8913-FA0F23DF9B66}"/>
    <dgm:cxn modelId="{68A7EA87-A747-43FA-B9A4-B038A46D8CA3}" type="presOf" srcId="{5C6A8BB4-41F3-40AC-812C-52158A1A702A}" destId="{72D32255-C3E9-4FF9-BEDB-44F92653A2FB}" srcOrd="0" destOrd="0" presId="urn:microsoft.com/office/officeart/2005/8/layout/vList5"/>
    <dgm:cxn modelId="{D28B9CC5-AAFF-4CF5-9A95-1C2B74020B3A}" srcId="{3BB352F5-164F-4136-A7AB-6BEFF0D363FE}" destId="{8C8C34F2-1410-4A6F-B44A-4A7A30C10B92}" srcOrd="3" destOrd="0" parTransId="{97742B40-7F86-484E-A93B-78F87D2C05A4}" sibTransId="{A4EBDF0D-9D6D-40D4-B3E2-AADD8CB835A7}"/>
    <dgm:cxn modelId="{BC49EAEB-E834-4048-B183-108D1161B707}" srcId="{5C6A8BB4-41F3-40AC-812C-52158A1A702A}" destId="{1A29E901-7E8B-4972-B617-003402DFBA99}" srcOrd="0" destOrd="0" parTransId="{6000D48F-461B-4592-8CF4-D8D3998B2C94}" sibTransId="{73ED04A1-D895-491F-8B64-8424C4826C86}"/>
    <dgm:cxn modelId="{279A4AB6-93ED-4075-8181-9257AFCF3FC1}" srcId="{02EB3D0B-E43E-4C58-992D-9ED729F8261A}" destId="{173A30EC-9C6D-444B-90F9-5E2829BCC916}" srcOrd="4" destOrd="0" parTransId="{5E3C3E5D-32AB-4074-9DCF-33C886FA4244}" sibTransId="{F1DF4D2E-C0A4-4C0A-ADF7-0610E6C1A455}"/>
    <dgm:cxn modelId="{55868127-57A2-4552-8CA6-DD153DB9FE80}" type="presOf" srcId="{02EB3D0B-E43E-4C58-992D-9ED729F8261A}" destId="{16A4287F-D57C-4182-A420-81CFAB846534}" srcOrd="0" destOrd="0" presId="urn:microsoft.com/office/officeart/2005/8/layout/vList5"/>
    <dgm:cxn modelId="{053C1403-7154-46A4-95E9-508FD366CE0E}" type="presOf" srcId="{D35EEE4C-4AF5-4F16-AC19-66307ED46170}" destId="{B41C4984-3394-42F3-8616-97F6986B9AB0}" srcOrd="0" destOrd="4" presId="urn:microsoft.com/office/officeart/2005/8/layout/vList5"/>
    <dgm:cxn modelId="{335F3D57-D8DE-4776-ACAD-D2F1B7AFB298}" type="presOf" srcId="{FED97224-77D9-4E35-95E3-0806A648DB2B}" destId="{B41C4984-3394-42F3-8616-97F6986B9AB0}" srcOrd="0" destOrd="1" presId="urn:microsoft.com/office/officeart/2005/8/layout/vList5"/>
    <dgm:cxn modelId="{1346CF48-3BD9-47CD-9F5E-777B6D091078}" srcId="{02EB3D0B-E43E-4C58-992D-9ED729F8261A}" destId="{1F9888BF-B420-4090-BC69-B35969A607A1}" srcOrd="0" destOrd="0" parTransId="{D90D093A-6836-400D-B63D-B31032022369}" sibTransId="{8C6CE639-C381-4E9F-8828-B77C940CD6E1}"/>
    <dgm:cxn modelId="{651FFF72-E88D-48AE-8C83-DEC25718C3E7}" srcId="{3BB352F5-164F-4136-A7AB-6BEFF0D363FE}" destId="{8C76A662-5E2C-470C-B6D2-8E6AC023E771}" srcOrd="0" destOrd="0" parTransId="{E8C4FF05-A072-4B26-8ACC-886FFCE679CD}" sibTransId="{467BDD98-61DD-47A9-89D6-A487C16E4B74}"/>
    <dgm:cxn modelId="{A3D987C6-9992-478C-BC70-3EA9B8A8DD41}" srcId="{5C6A8BB4-41F3-40AC-812C-52158A1A702A}" destId="{096437C5-3F9F-4D18-A92F-7792B68EB99F}" srcOrd="2" destOrd="0" parTransId="{6D85DABB-BE3B-4C74-8CEE-FF7492CD3BF6}" sibTransId="{8A9A76E1-09ED-45D8-9413-F7D72C4AED07}"/>
    <dgm:cxn modelId="{EAD7146D-CC0E-4B56-B1A3-CDE6933AF61C}" type="presOf" srcId="{5E35ACE7-8C04-4D4E-A2FF-E98325F8B403}" destId="{C8BFF927-DB70-4CD0-8A62-0FB186D5F191}" srcOrd="0" destOrd="3" presId="urn:microsoft.com/office/officeart/2005/8/layout/vList5"/>
    <dgm:cxn modelId="{2A35DDF8-B1A4-472D-8DA4-143D5DC31DFD}" type="presOf" srcId="{3BB352F5-164F-4136-A7AB-6BEFF0D363FE}" destId="{85B06E82-6101-4E44-B04C-50B3171B0E2A}" srcOrd="0" destOrd="0" presId="urn:microsoft.com/office/officeart/2005/8/layout/vList5"/>
    <dgm:cxn modelId="{BBEA6F49-5467-4DF6-821B-B47F3CBD7163}" srcId="{086E30C3-791F-44C1-B083-EFE218E82760}" destId="{02EB3D0B-E43E-4C58-992D-9ED729F8261A}" srcOrd="0" destOrd="0" parTransId="{4B15E899-1EFD-4A0B-9760-8012B2FA5015}" sibTransId="{838E1BC3-4814-4AC5-8B9C-A95C4F73F3AF}"/>
    <dgm:cxn modelId="{43106DB5-24E5-4F53-80A5-4215C09B7615}" srcId="{02EB3D0B-E43E-4C58-992D-9ED729F8261A}" destId="{BE96B90B-689C-45C5-90C4-6A8855CDDA21}" srcOrd="3" destOrd="0" parTransId="{DF0CA8A0-6699-4AB9-A55F-92AE3F067154}" sibTransId="{5DE49F93-CAD8-4121-BF53-287FD7A81187}"/>
    <dgm:cxn modelId="{5DDDC47B-8FBB-436F-AB2B-EF3781B66F66}" type="presParOf" srcId="{B4972F26-81E7-4D81-8D50-74178ECB762E}" destId="{FE782CEF-CB4F-4BA1-9451-02C684C55B83}" srcOrd="0" destOrd="0" presId="urn:microsoft.com/office/officeart/2005/8/layout/vList5"/>
    <dgm:cxn modelId="{50753213-7F6C-479B-AFBC-EFE2D6C3CE3C}" type="presParOf" srcId="{FE782CEF-CB4F-4BA1-9451-02C684C55B83}" destId="{16A4287F-D57C-4182-A420-81CFAB846534}" srcOrd="0" destOrd="0" presId="urn:microsoft.com/office/officeart/2005/8/layout/vList5"/>
    <dgm:cxn modelId="{9700CFEE-CF74-4539-99E0-790329159E2A}" type="presParOf" srcId="{FE782CEF-CB4F-4BA1-9451-02C684C55B83}" destId="{5BCF6B60-6349-462A-9D4E-A5608AD20C76}" srcOrd="1" destOrd="0" presId="urn:microsoft.com/office/officeart/2005/8/layout/vList5"/>
    <dgm:cxn modelId="{0810BDB1-BE2A-442A-9096-BA58DF427A9B}" type="presParOf" srcId="{B4972F26-81E7-4D81-8D50-74178ECB762E}" destId="{B33D1885-DCAF-44D3-92EE-AD33770F27B5}" srcOrd="1" destOrd="0" presId="urn:microsoft.com/office/officeart/2005/8/layout/vList5"/>
    <dgm:cxn modelId="{FC6BC13E-0E73-4DD1-9B8D-45176E7A4690}" type="presParOf" srcId="{B4972F26-81E7-4D81-8D50-74178ECB762E}" destId="{431A27A7-5E49-4C33-8475-F1B65E3A6C87}" srcOrd="2" destOrd="0" presId="urn:microsoft.com/office/officeart/2005/8/layout/vList5"/>
    <dgm:cxn modelId="{8285572F-CCA0-4FD8-A19C-F933CBDC754B}" type="presParOf" srcId="{431A27A7-5E49-4C33-8475-F1B65E3A6C87}" destId="{85B06E82-6101-4E44-B04C-50B3171B0E2A}" srcOrd="0" destOrd="0" presId="urn:microsoft.com/office/officeart/2005/8/layout/vList5"/>
    <dgm:cxn modelId="{A1EDFC4D-D262-4D2E-BFB0-D3E2348F6A24}" type="presParOf" srcId="{431A27A7-5E49-4C33-8475-F1B65E3A6C87}" destId="{B41C4984-3394-42F3-8616-97F6986B9AB0}" srcOrd="1" destOrd="0" presId="urn:microsoft.com/office/officeart/2005/8/layout/vList5"/>
    <dgm:cxn modelId="{4E0DA55A-3C08-43B3-BD44-9C3E6D1EE73E}" type="presParOf" srcId="{B4972F26-81E7-4D81-8D50-74178ECB762E}" destId="{8CBF6020-1CF2-48D7-9E9B-528964A34794}" srcOrd="3" destOrd="0" presId="urn:microsoft.com/office/officeart/2005/8/layout/vList5"/>
    <dgm:cxn modelId="{559BFB56-0D27-4E96-A705-E16E73E5D35D}" type="presParOf" srcId="{B4972F26-81E7-4D81-8D50-74178ECB762E}" destId="{E616B5F3-EE99-4093-B050-CDE3C798EB4E}" srcOrd="4" destOrd="0" presId="urn:microsoft.com/office/officeart/2005/8/layout/vList5"/>
    <dgm:cxn modelId="{972F87B7-1405-4721-B6C3-DC56DE0C100D}" type="presParOf" srcId="{E616B5F3-EE99-4093-B050-CDE3C798EB4E}" destId="{72D32255-C3E9-4FF9-BEDB-44F92653A2FB}" srcOrd="0" destOrd="0" presId="urn:microsoft.com/office/officeart/2005/8/layout/vList5"/>
    <dgm:cxn modelId="{3DE6A100-A188-40BC-BB03-F503B86145D7}" type="presParOf" srcId="{E616B5F3-EE99-4093-B050-CDE3C798EB4E}" destId="{C8BFF927-DB70-4CD0-8A62-0FB186D5F19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4EA656-3072-4FEA-AB54-CDF6EC57A950}"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618834BA-8A53-42D6-8FAE-890A931B3AE6}">
      <dgm:prSet phldrT="[Text]" custT="1"/>
      <dgm:spPr/>
      <dgm:t>
        <a:bodyPr/>
        <a:lstStyle/>
        <a:p>
          <a:pPr algn="ctr"/>
          <a:r>
            <a:rPr lang="en-US" sz="2800" b="1" dirty="0" smtClean="0"/>
            <a:t>Completed RMIR</a:t>
          </a:r>
          <a:endParaRPr lang="en-US" sz="2800" b="1" dirty="0"/>
        </a:p>
      </dgm:t>
    </dgm:pt>
    <dgm:pt modelId="{0BDD08FB-EFCB-4F91-A75A-D1786ABC9169}" type="parTrans" cxnId="{5329EC6F-067A-483C-8667-FD2258D92FF2}">
      <dgm:prSet/>
      <dgm:spPr/>
      <dgm:t>
        <a:bodyPr/>
        <a:lstStyle/>
        <a:p>
          <a:endParaRPr lang="en-US"/>
        </a:p>
      </dgm:t>
    </dgm:pt>
    <dgm:pt modelId="{2690EB76-CAF3-4FA9-9E38-97363BCCEB5B}" type="sibTrans" cxnId="{5329EC6F-067A-483C-8667-FD2258D92FF2}">
      <dgm:prSet/>
      <dgm:spPr/>
      <dgm:t>
        <a:bodyPr/>
        <a:lstStyle/>
        <a:p>
          <a:endParaRPr lang="en-US"/>
        </a:p>
      </dgm:t>
    </dgm:pt>
    <dgm:pt modelId="{2391ED44-7AD1-400C-B9D3-FFD237A06E76}">
      <dgm:prSet phldrT="[Text]"/>
      <dgm:spPr/>
      <dgm:t>
        <a:bodyPr/>
        <a:lstStyle/>
        <a:p>
          <a:r>
            <a:rPr lang="en-US" dirty="0" smtClean="0"/>
            <a:t>Manufacturer and/or Distributor Information</a:t>
          </a:r>
          <a:endParaRPr lang="en-US" dirty="0"/>
        </a:p>
      </dgm:t>
    </dgm:pt>
    <dgm:pt modelId="{03C0CCDF-A63F-4741-AF54-520A67FA9489}" type="parTrans" cxnId="{E0514117-5C45-4D87-99E7-35734378EE7B}">
      <dgm:prSet/>
      <dgm:spPr/>
      <dgm:t>
        <a:bodyPr/>
        <a:lstStyle/>
        <a:p>
          <a:endParaRPr lang="en-US"/>
        </a:p>
      </dgm:t>
    </dgm:pt>
    <dgm:pt modelId="{91597402-F144-4316-9C67-2D84E2D094E6}" type="sibTrans" cxnId="{E0514117-5C45-4D87-99E7-35734378EE7B}">
      <dgm:prSet/>
      <dgm:spPr/>
      <dgm:t>
        <a:bodyPr/>
        <a:lstStyle/>
        <a:p>
          <a:endParaRPr lang="en-US"/>
        </a:p>
      </dgm:t>
    </dgm:pt>
    <dgm:pt modelId="{449C4D49-104F-458C-B27F-AB1CEDF3A355}">
      <dgm:prSet phldrT="[Text]"/>
      <dgm:spPr/>
      <dgm:t>
        <a:bodyPr/>
        <a:lstStyle/>
        <a:p>
          <a:r>
            <a:rPr lang="en-US" dirty="0" smtClean="0"/>
            <a:t>Product Information</a:t>
          </a:r>
          <a:endParaRPr lang="en-US" dirty="0"/>
        </a:p>
      </dgm:t>
    </dgm:pt>
    <dgm:pt modelId="{A274F563-D1B7-4AFE-AFA3-AE449DB66A73}" type="parTrans" cxnId="{EF4D3B22-29A8-4C00-859E-6BFBDF774CA1}">
      <dgm:prSet/>
      <dgm:spPr/>
      <dgm:t>
        <a:bodyPr/>
        <a:lstStyle/>
        <a:p>
          <a:endParaRPr lang="en-US"/>
        </a:p>
      </dgm:t>
    </dgm:pt>
    <dgm:pt modelId="{A885AC96-FF72-4942-854F-0D60FE2DBAF1}" type="sibTrans" cxnId="{EF4D3B22-29A8-4C00-859E-6BFBDF774CA1}">
      <dgm:prSet/>
      <dgm:spPr/>
      <dgm:t>
        <a:bodyPr/>
        <a:lstStyle/>
        <a:p>
          <a:endParaRPr lang="en-US"/>
        </a:p>
      </dgm:t>
    </dgm:pt>
    <dgm:pt modelId="{BBB47F8C-D461-441A-971A-33DB9E1D6F77}">
      <dgm:prSet phldrT="[Text]"/>
      <dgm:spPr/>
      <dgm:t>
        <a:bodyPr/>
        <a:lstStyle/>
        <a:p>
          <a:r>
            <a:rPr lang="en-US" dirty="0" smtClean="0"/>
            <a:t>Regulatory</a:t>
          </a:r>
        </a:p>
        <a:p>
          <a:endParaRPr lang="en-US" dirty="0"/>
        </a:p>
      </dgm:t>
    </dgm:pt>
    <dgm:pt modelId="{1539E0C8-DB08-4C37-898A-4A96737AE9EF}" type="parTrans" cxnId="{CFAB37CD-FFF3-41AC-8EA6-CE68110182EC}">
      <dgm:prSet/>
      <dgm:spPr/>
      <dgm:t>
        <a:bodyPr/>
        <a:lstStyle/>
        <a:p>
          <a:endParaRPr lang="en-US"/>
        </a:p>
      </dgm:t>
    </dgm:pt>
    <dgm:pt modelId="{EAF8CC49-1A9B-4C7C-A1AA-E76B80AE2147}" type="sibTrans" cxnId="{CFAB37CD-FFF3-41AC-8EA6-CE68110182EC}">
      <dgm:prSet/>
      <dgm:spPr/>
      <dgm:t>
        <a:bodyPr/>
        <a:lstStyle/>
        <a:p>
          <a:endParaRPr lang="en-US"/>
        </a:p>
      </dgm:t>
    </dgm:pt>
    <dgm:pt modelId="{860C37EE-08A3-4030-B6B4-E727B9C7F564}">
      <dgm:prSet/>
      <dgm:spPr/>
      <dgm:t>
        <a:bodyPr/>
        <a:lstStyle/>
        <a:p>
          <a:r>
            <a:rPr lang="en-US" dirty="0" smtClean="0"/>
            <a:t>100% Composition</a:t>
          </a:r>
          <a:endParaRPr lang="en-US" dirty="0"/>
        </a:p>
      </dgm:t>
    </dgm:pt>
    <dgm:pt modelId="{346A4184-DFAF-4D79-B149-A6CAB03FFFD0}" type="parTrans" cxnId="{E4D8D1E6-9AE1-4EE2-BB1F-3A97169B97ED}">
      <dgm:prSet/>
      <dgm:spPr/>
      <dgm:t>
        <a:bodyPr/>
        <a:lstStyle/>
        <a:p>
          <a:endParaRPr lang="en-US"/>
        </a:p>
      </dgm:t>
    </dgm:pt>
    <dgm:pt modelId="{31C14C8A-39DF-4E76-87A2-545FDA2E4415}" type="sibTrans" cxnId="{E4D8D1E6-9AE1-4EE2-BB1F-3A97169B97ED}">
      <dgm:prSet/>
      <dgm:spPr/>
      <dgm:t>
        <a:bodyPr/>
        <a:lstStyle/>
        <a:p>
          <a:endParaRPr lang="en-US"/>
        </a:p>
      </dgm:t>
    </dgm:pt>
    <dgm:pt modelId="{4EFF33B5-7DE0-44B7-9A9F-ACA9C59414EF}" type="pres">
      <dgm:prSet presAssocID="{594EA656-3072-4FEA-AB54-CDF6EC57A950}" presName="cycle" presStyleCnt="0">
        <dgm:presLayoutVars>
          <dgm:chMax val="1"/>
          <dgm:dir/>
          <dgm:animLvl val="ctr"/>
          <dgm:resizeHandles val="exact"/>
        </dgm:presLayoutVars>
      </dgm:prSet>
      <dgm:spPr/>
      <dgm:t>
        <a:bodyPr/>
        <a:lstStyle/>
        <a:p>
          <a:endParaRPr lang="en-US"/>
        </a:p>
      </dgm:t>
    </dgm:pt>
    <dgm:pt modelId="{CBF34850-955B-411A-99C0-02383319E05C}" type="pres">
      <dgm:prSet presAssocID="{618834BA-8A53-42D6-8FAE-890A931B3AE6}" presName="centerShape" presStyleLbl="node0" presStyleIdx="0" presStyleCnt="1" custScaleX="172980" custLinFactNeighborX="-2119" custLinFactNeighborY="1201"/>
      <dgm:spPr/>
      <dgm:t>
        <a:bodyPr/>
        <a:lstStyle/>
        <a:p>
          <a:endParaRPr lang="en-US"/>
        </a:p>
      </dgm:t>
    </dgm:pt>
    <dgm:pt modelId="{771BD38F-681A-473C-8091-5202E7241C09}" type="pres">
      <dgm:prSet presAssocID="{03C0CCDF-A63F-4741-AF54-520A67FA9489}" presName="parTrans" presStyleLbl="bgSibTrans2D1" presStyleIdx="0" presStyleCnt="4" custLinFactNeighborX="26085" custLinFactNeighborY="-26445"/>
      <dgm:spPr/>
      <dgm:t>
        <a:bodyPr/>
        <a:lstStyle/>
        <a:p>
          <a:endParaRPr lang="en-US"/>
        </a:p>
      </dgm:t>
    </dgm:pt>
    <dgm:pt modelId="{B037125F-EDB7-41E4-8ED1-745E6FC7613F}" type="pres">
      <dgm:prSet presAssocID="{2391ED44-7AD1-400C-B9D3-FFD237A06E76}" presName="node" presStyleLbl="node1" presStyleIdx="0" presStyleCnt="4" custScaleY="83486" custRadScaleRad="115024" custRadScaleInc="13059">
        <dgm:presLayoutVars>
          <dgm:bulletEnabled val="1"/>
        </dgm:presLayoutVars>
      </dgm:prSet>
      <dgm:spPr/>
      <dgm:t>
        <a:bodyPr/>
        <a:lstStyle/>
        <a:p>
          <a:endParaRPr lang="en-US"/>
        </a:p>
      </dgm:t>
    </dgm:pt>
    <dgm:pt modelId="{72ADDA19-08CF-4419-8531-B95504919642}" type="pres">
      <dgm:prSet presAssocID="{A274F563-D1B7-4AFE-AFA3-AE449DB66A73}" presName="parTrans" presStyleLbl="bgSibTrans2D1" presStyleIdx="1" presStyleCnt="4"/>
      <dgm:spPr/>
      <dgm:t>
        <a:bodyPr/>
        <a:lstStyle/>
        <a:p>
          <a:endParaRPr lang="en-US"/>
        </a:p>
      </dgm:t>
    </dgm:pt>
    <dgm:pt modelId="{882C433F-4B9E-4668-A49E-C52E1DDAFF45}" type="pres">
      <dgm:prSet presAssocID="{449C4D49-104F-458C-B27F-AB1CEDF3A355}" presName="node" presStyleLbl="node1" presStyleIdx="1" presStyleCnt="4" custScaleY="84011">
        <dgm:presLayoutVars>
          <dgm:bulletEnabled val="1"/>
        </dgm:presLayoutVars>
      </dgm:prSet>
      <dgm:spPr/>
      <dgm:t>
        <a:bodyPr/>
        <a:lstStyle/>
        <a:p>
          <a:endParaRPr lang="en-US"/>
        </a:p>
      </dgm:t>
    </dgm:pt>
    <dgm:pt modelId="{A360A3AD-4CA8-475B-BD11-1EB5D414DA76}" type="pres">
      <dgm:prSet presAssocID="{346A4184-DFAF-4D79-B149-A6CAB03FFFD0}" presName="parTrans" presStyleLbl="bgSibTrans2D1" presStyleIdx="2" presStyleCnt="4"/>
      <dgm:spPr/>
      <dgm:t>
        <a:bodyPr/>
        <a:lstStyle/>
        <a:p>
          <a:endParaRPr lang="en-US"/>
        </a:p>
      </dgm:t>
    </dgm:pt>
    <dgm:pt modelId="{BDC62EA8-1F3F-4316-B22C-6EDC7A69F889}" type="pres">
      <dgm:prSet presAssocID="{860C37EE-08A3-4030-B6B4-E727B9C7F564}" presName="node" presStyleLbl="node1" presStyleIdx="2" presStyleCnt="4" custScaleY="81532">
        <dgm:presLayoutVars>
          <dgm:bulletEnabled val="1"/>
        </dgm:presLayoutVars>
      </dgm:prSet>
      <dgm:spPr/>
      <dgm:t>
        <a:bodyPr/>
        <a:lstStyle/>
        <a:p>
          <a:endParaRPr lang="en-US"/>
        </a:p>
      </dgm:t>
    </dgm:pt>
    <dgm:pt modelId="{311CE7BF-25B9-4882-9316-298B07F3369F}" type="pres">
      <dgm:prSet presAssocID="{1539E0C8-DB08-4C37-898A-4A96737AE9EF}" presName="parTrans" presStyleLbl="bgSibTrans2D1" presStyleIdx="3" presStyleCnt="4" custLinFactNeighborX="-19027" custLinFactNeighborY="-28097"/>
      <dgm:spPr/>
      <dgm:t>
        <a:bodyPr/>
        <a:lstStyle/>
        <a:p>
          <a:endParaRPr lang="en-US"/>
        </a:p>
      </dgm:t>
    </dgm:pt>
    <dgm:pt modelId="{59A39FE4-9F05-4F69-B80D-75990751DEBB}" type="pres">
      <dgm:prSet presAssocID="{BBB47F8C-D461-441A-971A-33DB9E1D6F77}" presName="node" presStyleLbl="node1" presStyleIdx="3" presStyleCnt="4" custScaleY="69488" custRadScaleRad="131628" custRadScaleInc="-11766">
        <dgm:presLayoutVars>
          <dgm:bulletEnabled val="1"/>
        </dgm:presLayoutVars>
      </dgm:prSet>
      <dgm:spPr/>
      <dgm:t>
        <a:bodyPr/>
        <a:lstStyle/>
        <a:p>
          <a:endParaRPr lang="en-US"/>
        </a:p>
      </dgm:t>
    </dgm:pt>
  </dgm:ptLst>
  <dgm:cxnLst>
    <dgm:cxn modelId="{0333CF94-B29E-4E35-8087-C7C0A65141E7}" type="presOf" srcId="{2391ED44-7AD1-400C-B9D3-FFD237A06E76}" destId="{B037125F-EDB7-41E4-8ED1-745E6FC7613F}" srcOrd="0" destOrd="0" presId="urn:microsoft.com/office/officeart/2005/8/layout/radial4"/>
    <dgm:cxn modelId="{33B8CB54-9C7A-45A4-B924-8843D2B702A0}" type="presOf" srcId="{346A4184-DFAF-4D79-B149-A6CAB03FFFD0}" destId="{A360A3AD-4CA8-475B-BD11-1EB5D414DA76}" srcOrd="0" destOrd="0" presId="urn:microsoft.com/office/officeart/2005/8/layout/radial4"/>
    <dgm:cxn modelId="{918C020E-21BC-4E50-B073-6F283DB36813}" type="presOf" srcId="{449C4D49-104F-458C-B27F-AB1CEDF3A355}" destId="{882C433F-4B9E-4668-A49E-C52E1DDAFF45}" srcOrd="0" destOrd="0" presId="urn:microsoft.com/office/officeart/2005/8/layout/radial4"/>
    <dgm:cxn modelId="{E4D8D1E6-9AE1-4EE2-BB1F-3A97169B97ED}" srcId="{618834BA-8A53-42D6-8FAE-890A931B3AE6}" destId="{860C37EE-08A3-4030-B6B4-E727B9C7F564}" srcOrd="2" destOrd="0" parTransId="{346A4184-DFAF-4D79-B149-A6CAB03FFFD0}" sibTransId="{31C14C8A-39DF-4E76-87A2-545FDA2E4415}"/>
    <dgm:cxn modelId="{9BBCCCDD-D466-4435-8C73-66CC4173AACD}" type="presOf" srcId="{860C37EE-08A3-4030-B6B4-E727B9C7F564}" destId="{BDC62EA8-1F3F-4316-B22C-6EDC7A69F889}" srcOrd="0" destOrd="0" presId="urn:microsoft.com/office/officeart/2005/8/layout/radial4"/>
    <dgm:cxn modelId="{5DD9413F-419E-4FA6-826D-819D78D1B122}" type="presOf" srcId="{1539E0C8-DB08-4C37-898A-4A96737AE9EF}" destId="{311CE7BF-25B9-4882-9316-298B07F3369F}" srcOrd="0" destOrd="0" presId="urn:microsoft.com/office/officeart/2005/8/layout/radial4"/>
    <dgm:cxn modelId="{66356559-90DF-4773-90EE-2A0B47A11162}" type="presOf" srcId="{03C0CCDF-A63F-4741-AF54-520A67FA9489}" destId="{771BD38F-681A-473C-8091-5202E7241C09}" srcOrd="0" destOrd="0" presId="urn:microsoft.com/office/officeart/2005/8/layout/radial4"/>
    <dgm:cxn modelId="{20AFBD79-1E9D-4E54-AAA8-29DA2136F3F1}" type="presOf" srcId="{BBB47F8C-D461-441A-971A-33DB9E1D6F77}" destId="{59A39FE4-9F05-4F69-B80D-75990751DEBB}" srcOrd="0" destOrd="0" presId="urn:microsoft.com/office/officeart/2005/8/layout/radial4"/>
    <dgm:cxn modelId="{E0514117-5C45-4D87-99E7-35734378EE7B}" srcId="{618834BA-8A53-42D6-8FAE-890A931B3AE6}" destId="{2391ED44-7AD1-400C-B9D3-FFD237A06E76}" srcOrd="0" destOrd="0" parTransId="{03C0CCDF-A63F-4741-AF54-520A67FA9489}" sibTransId="{91597402-F144-4316-9C67-2D84E2D094E6}"/>
    <dgm:cxn modelId="{5919169E-C77E-4441-8118-420331BB56A0}" type="presOf" srcId="{594EA656-3072-4FEA-AB54-CDF6EC57A950}" destId="{4EFF33B5-7DE0-44B7-9A9F-ACA9C59414EF}" srcOrd="0" destOrd="0" presId="urn:microsoft.com/office/officeart/2005/8/layout/radial4"/>
    <dgm:cxn modelId="{687F914B-D3E8-483E-BB3C-D0858A8A5714}" type="presOf" srcId="{618834BA-8A53-42D6-8FAE-890A931B3AE6}" destId="{CBF34850-955B-411A-99C0-02383319E05C}" srcOrd="0" destOrd="0" presId="urn:microsoft.com/office/officeart/2005/8/layout/radial4"/>
    <dgm:cxn modelId="{A62F231A-B457-4787-A503-4696641417FA}" type="presOf" srcId="{A274F563-D1B7-4AFE-AFA3-AE449DB66A73}" destId="{72ADDA19-08CF-4419-8531-B95504919642}" srcOrd="0" destOrd="0" presId="urn:microsoft.com/office/officeart/2005/8/layout/radial4"/>
    <dgm:cxn modelId="{CFAB37CD-FFF3-41AC-8EA6-CE68110182EC}" srcId="{618834BA-8A53-42D6-8FAE-890A931B3AE6}" destId="{BBB47F8C-D461-441A-971A-33DB9E1D6F77}" srcOrd="3" destOrd="0" parTransId="{1539E0C8-DB08-4C37-898A-4A96737AE9EF}" sibTransId="{EAF8CC49-1A9B-4C7C-A1AA-E76B80AE2147}"/>
    <dgm:cxn modelId="{EF4D3B22-29A8-4C00-859E-6BFBDF774CA1}" srcId="{618834BA-8A53-42D6-8FAE-890A931B3AE6}" destId="{449C4D49-104F-458C-B27F-AB1CEDF3A355}" srcOrd="1" destOrd="0" parTransId="{A274F563-D1B7-4AFE-AFA3-AE449DB66A73}" sibTransId="{A885AC96-FF72-4942-854F-0D60FE2DBAF1}"/>
    <dgm:cxn modelId="{5329EC6F-067A-483C-8667-FD2258D92FF2}" srcId="{594EA656-3072-4FEA-AB54-CDF6EC57A950}" destId="{618834BA-8A53-42D6-8FAE-890A931B3AE6}" srcOrd="0" destOrd="0" parTransId="{0BDD08FB-EFCB-4F91-A75A-D1786ABC9169}" sibTransId="{2690EB76-CAF3-4FA9-9E38-97363BCCEB5B}"/>
    <dgm:cxn modelId="{6095D210-52F2-4FC1-B95D-18AD84E8E41D}" type="presParOf" srcId="{4EFF33B5-7DE0-44B7-9A9F-ACA9C59414EF}" destId="{CBF34850-955B-411A-99C0-02383319E05C}" srcOrd="0" destOrd="0" presId="urn:microsoft.com/office/officeart/2005/8/layout/radial4"/>
    <dgm:cxn modelId="{C5691F98-D60C-4060-ACD3-AC4598B8F91F}" type="presParOf" srcId="{4EFF33B5-7DE0-44B7-9A9F-ACA9C59414EF}" destId="{771BD38F-681A-473C-8091-5202E7241C09}" srcOrd="1" destOrd="0" presId="urn:microsoft.com/office/officeart/2005/8/layout/radial4"/>
    <dgm:cxn modelId="{52E725CE-30BB-40B8-B93E-9C06C69B48EE}" type="presParOf" srcId="{4EFF33B5-7DE0-44B7-9A9F-ACA9C59414EF}" destId="{B037125F-EDB7-41E4-8ED1-745E6FC7613F}" srcOrd="2" destOrd="0" presId="urn:microsoft.com/office/officeart/2005/8/layout/radial4"/>
    <dgm:cxn modelId="{08692B1D-0725-43D6-813A-E8D05885EDF1}" type="presParOf" srcId="{4EFF33B5-7DE0-44B7-9A9F-ACA9C59414EF}" destId="{72ADDA19-08CF-4419-8531-B95504919642}" srcOrd="3" destOrd="0" presId="urn:microsoft.com/office/officeart/2005/8/layout/radial4"/>
    <dgm:cxn modelId="{2D200569-3B2B-498E-9A19-38E3D64CCFDC}" type="presParOf" srcId="{4EFF33B5-7DE0-44B7-9A9F-ACA9C59414EF}" destId="{882C433F-4B9E-4668-A49E-C52E1DDAFF45}" srcOrd="4" destOrd="0" presId="urn:microsoft.com/office/officeart/2005/8/layout/radial4"/>
    <dgm:cxn modelId="{EA3CF19D-C9FC-4E16-8A68-DE4609A08407}" type="presParOf" srcId="{4EFF33B5-7DE0-44B7-9A9F-ACA9C59414EF}" destId="{A360A3AD-4CA8-475B-BD11-1EB5D414DA76}" srcOrd="5" destOrd="0" presId="urn:microsoft.com/office/officeart/2005/8/layout/radial4"/>
    <dgm:cxn modelId="{3470F6AB-45C3-4E47-ADB3-28CC468187C5}" type="presParOf" srcId="{4EFF33B5-7DE0-44B7-9A9F-ACA9C59414EF}" destId="{BDC62EA8-1F3F-4316-B22C-6EDC7A69F889}" srcOrd="6" destOrd="0" presId="urn:microsoft.com/office/officeart/2005/8/layout/radial4"/>
    <dgm:cxn modelId="{AC77126A-6E2A-4D41-91C3-F591B008C659}" type="presParOf" srcId="{4EFF33B5-7DE0-44B7-9A9F-ACA9C59414EF}" destId="{311CE7BF-25B9-4882-9316-298B07F3369F}" srcOrd="7" destOrd="0" presId="urn:microsoft.com/office/officeart/2005/8/layout/radial4"/>
    <dgm:cxn modelId="{3774AB23-5485-4440-8AEE-B7CC21677B3C}" type="presParOf" srcId="{4EFF33B5-7DE0-44B7-9A9F-ACA9C59414EF}" destId="{59A39FE4-9F05-4F69-B80D-75990751DEBB}"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32EF3-33E9-48BD-A787-D306AACDEE66}">
      <dsp:nvSpPr>
        <dsp:cNvPr id="0" name=""/>
        <dsp:cNvSpPr/>
      </dsp:nvSpPr>
      <dsp:spPr>
        <a:xfrm>
          <a:off x="0" y="4063483"/>
          <a:ext cx="8749145"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D4D709-2296-4277-A9A7-5827D1DFAA37}">
      <dsp:nvSpPr>
        <dsp:cNvPr id="0" name=""/>
        <dsp:cNvSpPr/>
      </dsp:nvSpPr>
      <dsp:spPr>
        <a:xfrm>
          <a:off x="0" y="3241241"/>
          <a:ext cx="8749145"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CB80BA-A681-4229-A21C-E9DB53628D70}">
      <dsp:nvSpPr>
        <dsp:cNvPr id="0" name=""/>
        <dsp:cNvSpPr/>
      </dsp:nvSpPr>
      <dsp:spPr>
        <a:xfrm>
          <a:off x="0" y="2418998"/>
          <a:ext cx="8749145"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C57953-9BF9-45D0-82A3-5382ABB92650}">
      <dsp:nvSpPr>
        <dsp:cNvPr id="0" name=""/>
        <dsp:cNvSpPr/>
      </dsp:nvSpPr>
      <dsp:spPr>
        <a:xfrm>
          <a:off x="0" y="1596755"/>
          <a:ext cx="8749145"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17178E-5324-44FF-9C8A-DDF067D512AA}">
      <dsp:nvSpPr>
        <dsp:cNvPr id="0" name=""/>
        <dsp:cNvSpPr/>
      </dsp:nvSpPr>
      <dsp:spPr>
        <a:xfrm>
          <a:off x="0" y="783604"/>
          <a:ext cx="8749145"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4BB59B-A99F-4849-BDEE-AF818C006A9D}">
      <dsp:nvSpPr>
        <dsp:cNvPr id="0" name=""/>
        <dsp:cNvSpPr/>
      </dsp:nvSpPr>
      <dsp:spPr>
        <a:xfrm>
          <a:off x="2274777" y="516"/>
          <a:ext cx="6474367" cy="783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kern="1200" dirty="0" smtClean="0"/>
            <a:t>Manufacturer, Distributor and Contact Information</a:t>
          </a:r>
          <a:endParaRPr lang="en-US" sz="2000" kern="1200" dirty="0"/>
        </a:p>
      </dsp:txBody>
      <dsp:txXfrm>
        <a:off x="2274777" y="516"/>
        <a:ext cx="6474367" cy="783088"/>
      </dsp:txXfrm>
    </dsp:sp>
    <dsp:sp modelId="{B78341F9-E716-41D8-A86F-BF6580857573}">
      <dsp:nvSpPr>
        <dsp:cNvPr id="0" name=""/>
        <dsp:cNvSpPr/>
      </dsp:nvSpPr>
      <dsp:spPr>
        <a:xfrm>
          <a:off x="568592" y="141428"/>
          <a:ext cx="1152561" cy="596580"/>
        </a:xfrm>
        <a:prstGeom prst="round2SameRect">
          <a:avLst>
            <a:gd name="adj1" fmla="val 16670"/>
            <a:gd name="adj2" fmla="val 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en-US" sz="3300" kern="1200" dirty="0" smtClean="0"/>
            <a:t>A.</a:t>
          </a:r>
          <a:endParaRPr lang="en-US" sz="3300" kern="1200" dirty="0"/>
        </a:p>
      </dsp:txBody>
      <dsp:txXfrm>
        <a:off x="597720" y="170556"/>
        <a:ext cx="1094305" cy="567452"/>
      </dsp:txXfrm>
    </dsp:sp>
    <dsp:sp modelId="{6B80C3DC-EB48-4A6E-A9E4-0BB8DB5F1BA5}">
      <dsp:nvSpPr>
        <dsp:cNvPr id="0" name=""/>
        <dsp:cNvSpPr/>
      </dsp:nvSpPr>
      <dsp:spPr>
        <a:xfrm>
          <a:off x="2274777" y="822758"/>
          <a:ext cx="6474367" cy="764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kern="1200" dirty="0" smtClean="0"/>
            <a:t>Product Information – physical properties, storage information, and anti-static packaging requirements</a:t>
          </a:r>
          <a:endParaRPr lang="en-US" sz="2000" kern="1200" dirty="0"/>
        </a:p>
      </dsp:txBody>
      <dsp:txXfrm>
        <a:off x="2274777" y="822758"/>
        <a:ext cx="6474367" cy="764905"/>
      </dsp:txXfrm>
    </dsp:sp>
    <dsp:sp modelId="{D0C86A85-196A-4E73-BE71-AA2730D25F17}">
      <dsp:nvSpPr>
        <dsp:cNvPr id="0" name=""/>
        <dsp:cNvSpPr/>
      </dsp:nvSpPr>
      <dsp:spPr>
        <a:xfrm>
          <a:off x="578999" y="950562"/>
          <a:ext cx="1152538" cy="596063"/>
        </a:xfrm>
        <a:prstGeom prst="round2SameRect">
          <a:avLst>
            <a:gd name="adj1" fmla="val 16670"/>
            <a:gd name="adj2" fmla="val 0"/>
          </a:avLst>
        </a:prstGeom>
        <a:solidFill>
          <a:schemeClr val="accent3">
            <a:hueOff val="-1141949"/>
            <a:satOff val="0"/>
            <a:lumOff val="834"/>
            <a:alphaOff val="0"/>
          </a:schemeClr>
        </a:solidFill>
        <a:ln w="25400" cap="flat" cmpd="sng" algn="ctr">
          <a:solidFill>
            <a:schemeClr val="accent3">
              <a:hueOff val="-1141949"/>
              <a:satOff val="0"/>
              <a:lumOff val="8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en-US" sz="3300" kern="1200" dirty="0" smtClean="0"/>
            <a:t>B.</a:t>
          </a:r>
          <a:endParaRPr lang="en-US" sz="3300" kern="1200" dirty="0"/>
        </a:p>
      </dsp:txBody>
      <dsp:txXfrm>
        <a:off x="608102" y="979665"/>
        <a:ext cx="1094332" cy="566960"/>
      </dsp:txXfrm>
    </dsp:sp>
    <dsp:sp modelId="{4D7A6B57-0164-494F-8D68-F3CDF2085038}">
      <dsp:nvSpPr>
        <dsp:cNvPr id="0" name=""/>
        <dsp:cNvSpPr/>
      </dsp:nvSpPr>
      <dsp:spPr>
        <a:xfrm>
          <a:off x="2274777" y="1635909"/>
          <a:ext cx="6474367" cy="783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kern="1200" dirty="0" smtClean="0"/>
            <a:t>Compositional Information – a complete listing of the ingredients in the product as sold to PPG</a:t>
          </a:r>
        </a:p>
      </dsp:txBody>
      <dsp:txXfrm>
        <a:off x="2274777" y="1635909"/>
        <a:ext cx="6474367" cy="783088"/>
      </dsp:txXfrm>
    </dsp:sp>
    <dsp:sp modelId="{D6A5E2FA-15E4-45DC-B105-EE3C61F4AEE9}">
      <dsp:nvSpPr>
        <dsp:cNvPr id="0" name=""/>
        <dsp:cNvSpPr/>
      </dsp:nvSpPr>
      <dsp:spPr>
        <a:xfrm>
          <a:off x="546981" y="1731235"/>
          <a:ext cx="1180814" cy="613220"/>
        </a:xfrm>
        <a:prstGeom prst="round2SameRect">
          <a:avLst>
            <a:gd name="adj1" fmla="val 16670"/>
            <a:gd name="adj2" fmla="val 0"/>
          </a:avLst>
        </a:prstGeom>
        <a:solidFill>
          <a:schemeClr val="accent3">
            <a:hueOff val="-2283898"/>
            <a:satOff val="0"/>
            <a:lumOff val="1667"/>
            <a:alphaOff val="0"/>
          </a:schemeClr>
        </a:solidFill>
        <a:ln w="25400" cap="flat" cmpd="sng" algn="ctr">
          <a:solidFill>
            <a:schemeClr val="accent3">
              <a:hueOff val="-2283898"/>
              <a:satOff val="0"/>
              <a:lumOff val="16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en-US" sz="3300" kern="1200" dirty="0" smtClean="0"/>
            <a:t>C.</a:t>
          </a:r>
          <a:endParaRPr lang="en-US" sz="3300" kern="1200" dirty="0"/>
        </a:p>
      </dsp:txBody>
      <dsp:txXfrm>
        <a:off x="576921" y="1761175"/>
        <a:ext cx="1120934" cy="583280"/>
      </dsp:txXfrm>
    </dsp:sp>
    <dsp:sp modelId="{49B0E584-A42C-409C-A23C-6310AD1E4158}">
      <dsp:nvSpPr>
        <dsp:cNvPr id="0" name=""/>
        <dsp:cNvSpPr/>
      </dsp:nvSpPr>
      <dsp:spPr>
        <a:xfrm>
          <a:off x="2274777" y="2458152"/>
          <a:ext cx="6474367" cy="783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kern="1200" dirty="0" smtClean="0"/>
            <a:t>Regulatory Information</a:t>
          </a:r>
          <a:endParaRPr lang="en-US" sz="2000" kern="1200" dirty="0"/>
        </a:p>
      </dsp:txBody>
      <dsp:txXfrm>
        <a:off x="2274777" y="2458152"/>
        <a:ext cx="6474367" cy="783088"/>
      </dsp:txXfrm>
    </dsp:sp>
    <dsp:sp modelId="{51E5E7F4-D3A0-4D17-81C8-E2F2D06A644E}">
      <dsp:nvSpPr>
        <dsp:cNvPr id="0" name=""/>
        <dsp:cNvSpPr/>
      </dsp:nvSpPr>
      <dsp:spPr>
        <a:xfrm>
          <a:off x="546970" y="2541727"/>
          <a:ext cx="1175013" cy="615938"/>
        </a:xfrm>
        <a:prstGeom prst="round2SameRect">
          <a:avLst>
            <a:gd name="adj1" fmla="val 16670"/>
            <a:gd name="adj2" fmla="val 0"/>
          </a:avLst>
        </a:prstGeom>
        <a:solidFill>
          <a:schemeClr val="accent3">
            <a:hueOff val="-3425847"/>
            <a:satOff val="0"/>
            <a:lumOff val="2501"/>
            <a:alphaOff val="0"/>
          </a:schemeClr>
        </a:solidFill>
        <a:ln w="25400" cap="flat" cmpd="sng" algn="ctr">
          <a:solidFill>
            <a:schemeClr val="accent3">
              <a:hueOff val="-3425847"/>
              <a:satOff val="0"/>
              <a:lumOff val="25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en-US" sz="3300" kern="1200" dirty="0" smtClean="0"/>
            <a:t>D. </a:t>
          </a:r>
          <a:endParaRPr lang="en-US" sz="3300" kern="1200" dirty="0"/>
        </a:p>
      </dsp:txBody>
      <dsp:txXfrm>
        <a:off x="577043" y="2571800"/>
        <a:ext cx="1114867" cy="585865"/>
      </dsp:txXfrm>
    </dsp:sp>
    <dsp:sp modelId="{F9D1D8AA-4ECD-474D-AA3F-A4D4D98E7376}">
      <dsp:nvSpPr>
        <dsp:cNvPr id="0" name=""/>
        <dsp:cNvSpPr/>
      </dsp:nvSpPr>
      <dsp:spPr>
        <a:xfrm>
          <a:off x="2274777" y="3280395"/>
          <a:ext cx="6474367" cy="783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kern="1200" dirty="0" smtClean="0"/>
            <a:t>Attachments – Safety Data Sheet, Certificate of Analysis, and Technical Data Sheet</a:t>
          </a:r>
          <a:endParaRPr lang="en-US" sz="2000" kern="1200" dirty="0"/>
        </a:p>
      </dsp:txBody>
      <dsp:txXfrm>
        <a:off x="2274777" y="3280395"/>
        <a:ext cx="6474367" cy="783088"/>
      </dsp:txXfrm>
    </dsp:sp>
    <dsp:sp modelId="{7AFCCD81-B26E-47AF-8918-044BAADEBD1D}">
      <dsp:nvSpPr>
        <dsp:cNvPr id="0" name=""/>
        <dsp:cNvSpPr/>
      </dsp:nvSpPr>
      <dsp:spPr>
        <a:xfrm>
          <a:off x="543239" y="3362608"/>
          <a:ext cx="1188298" cy="618663"/>
        </a:xfrm>
        <a:prstGeom prst="round2SameRect">
          <a:avLst>
            <a:gd name="adj1" fmla="val 16670"/>
            <a:gd name="adj2" fmla="val 0"/>
          </a:avLst>
        </a:prstGeom>
        <a:solidFill>
          <a:schemeClr val="accent3">
            <a:hueOff val="-4567797"/>
            <a:satOff val="0"/>
            <a:lumOff val="3334"/>
            <a:alphaOff val="0"/>
          </a:schemeClr>
        </a:solidFill>
        <a:ln w="25400" cap="flat" cmpd="sng" algn="ctr">
          <a:solidFill>
            <a:schemeClr val="accent3">
              <a:hueOff val="-4567797"/>
              <a:satOff val="0"/>
              <a:lumOff val="33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en-US" sz="3300" kern="1200" dirty="0" smtClean="0"/>
            <a:t>E.</a:t>
          </a:r>
          <a:endParaRPr lang="en-US" sz="3300" kern="1200" dirty="0"/>
        </a:p>
      </dsp:txBody>
      <dsp:txXfrm>
        <a:off x="573445" y="3392814"/>
        <a:ext cx="1127886" cy="588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16926-0B6B-4007-91FB-B64984E3D031}">
      <dsp:nvSpPr>
        <dsp:cNvPr id="0" name=""/>
        <dsp:cNvSpPr/>
      </dsp:nvSpPr>
      <dsp:spPr>
        <a:xfrm>
          <a:off x="661728" y="0"/>
          <a:ext cx="7499584" cy="167514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140AA-CA59-4EA2-94CF-50D832C19CE9}">
      <dsp:nvSpPr>
        <dsp:cNvPr id="0" name=""/>
        <dsp:cNvSpPr/>
      </dsp:nvSpPr>
      <dsp:spPr>
        <a:xfrm>
          <a:off x="1077" y="502542"/>
          <a:ext cx="2123798" cy="6700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Chemical Substances</a:t>
          </a:r>
          <a:endParaRPr lang="es-MX" sz="1700" kern="1200" dirty="0"/>
        </a:p>
      </dsp:txBody>
      <dsp:txXfrm>
        <a:off x="33786" y="535251"/>
        <a:ext cx="2058380" cy="604639"/>
      </dsp:txXfrm>
    </dsp:sp>
    <dsp:sp modelId="{5BC9EC2A-2AC8-485C-B5D3-826143C71C9F}">
      <dsp:nvSpPr>
        <dsp:cNvPr id="0" name=""/>
        <dsp:cNvSpPr/>
      </dsp:nvSpPr>
      <dsp:spPr>
        <a:xfrm>
          <a:off x="2233439" y="502542"/>
          <a:ext cx="2123798" cy="670057"/>
        </a:xfrm>
        <a:prstGeom prst="roundRect">
          <a:avLst/>
        </a:prstGeom>
        <a:solidFill>
          <a:schemeClr val="accent3">
            <a:hueOff val="-1522599"/>
            <a:satOff val="0"/>
            <a:lumOff val="11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Mixtures</a:t>
          </a:r>
          <a:endParaRPr lang="es-MX" sz="1700" kern="1200" dirty="0"/>
        </a:p>
      </dsp:txBody>
      <dsp:txXfrm>
        <a:off x="2266148" y="535251"/>
        <a:ext cx="2058380" cy="604639"/>
      </dsp:txXfrm>
    </dsp:sp>
    <dsp:sp modelId="{56B1DE41-DCDE-493D-BE0B-4C5E17F8CB3C}">
      <dsp:nvSpPr>
        <dsp:cNvPr id="0" name=""/>
        <dsp:cNvSpPr/>
      </dsp:nvSpPr>
      <dsp:spPr>
        <a:xfrm>
          <a:off x="4465802" y="502542"/>
          <a:ext cx="2123798" cy="670057"/>
        </a:xfrm>
        <a:prstGeom prst="roundRect">
          <a:avLst/>
        </a:prstGeom>
        <a:solidFill>
          <a:schemeClr val="accent3">
            <a:hueOff val="-3045198"/>
            <a:satOff val="0"/>
            <a:lumOff val="22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Finished Product</a:t>
          </a:r>
          <a:endParaRPr lang="es-MX" sz="1700" kern="1200" dirty="0"/>
        </a:p>
      </dsp:txBody>
      <dsp:txXfrm>
        <a:off x="4498511" y="535251"/>
        <a:ext cx="2058380" cy="604639"/>
      </dsp:txXfrm>
    </dsp:sp>
    <dsp:sp modelId="{43CE7F3C-89E0-4A11-AF91-6048364676FA}">
      <dsp:nvSpPr>
        <dsp:cNvPr id="0" name=""/>
        <dsp:cNvSpPr/>
      </dsp:nvSpPr>
      <dsp:spPr>
        <a:xfrm>
          <a:off x="6698165" y="502542"/>
          <a:ext cx="2123798" cy="670057"/>
        </a:xfrm>
        <a:prstGeom prst="roundRect">
          <a:avLst/>
        </a:prstGeom>
        <a:solidFill>
          <a:schemeClr val="accent3">
            <a:hueOff val="-4567797"/>
            <a:satOff val="0"/>
            <a:lumOff val="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SDS products PPG</a:t>
          </a:r>
          <a:endParaRPr lang="es-MX" sz="1700" kern="1200" dirty="0"/>
        </a:p>
      </dsp:txBody>
      <dsp:txXfrm>
        <a:off x="6730874" y="535251"/>
        <a:ext cx="2058380" cy="604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F6B60-6349-462A-9D4E-A5608AD20C76}">
      <dsp:nvSpPr>
        <dsp:cNvPr id="0" name=""/>
        <dsp:cNvSpPr/>
      </dsp:nvSpPr>
      <dsp:spPr>
        <a:xfrm rot="5400000">
          <a:off x="4225729" y="-2323973"/>
          <a:ext cx="1426145" cy="6238309"/>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1317-95-9 (silica)</a:t>
          </a:r>
          <a:endParaRPr lang="en-US" sz="1700" kern="1200" dirty="0"/>
        </a:p>
        <a:p>
          <a:pPr marL="171450" lvl="1" indent="-171450" algn="l" defTabSz="755650">
            <a:lnSpc>
              <a:spcPct val="90000"/>
            </a:lnSpc>
            <a:spcBef>
              <a:spcPct val="0"/>
            </a:spcBef>
            <a:spcAft>
              <a:spcPct val="15000"/>
            </a:spcAft>
            <a:buChar char="••"/>
          </a:pPr>
          <a:r>
            <a:rPr lang="en-US" sz="1700" kern="1200" dirty="0" smtClean="0"/>
            <a:t>14059-33-7 (bismuth vanadate)</a:t>
          </a:r>
          <a:endParaRPr lang="en-US" sz="1700" kern="1200" dirty="0"/>
        </a:p>
        <a:p>
          <a:pPr marL="171450" lvl="1" indent="-171450" algn="l" defTabSz="755650">
            <a:lnSpc>
              <a:spcPct val="90000"/>
            </a:lnSpc>
            <a:spcBef>
              <a:spcPct val="0"/>
            </a:spcBef>
            <a:spcAft>
              <a:spcPct val="15000"/>
            </a:spcAft>
            <a:buChar char="••"/>
          </a:pPr>
          <a:r>
            <a:rPr lang="en-US" sz="1700" kern="1200" dirty="0" smtClean="0"/>
            <a:t>14464-46-1 (silica cristoballite)</a:t>
          </a:r>
          <a:endParaRPr lang="en-US" sz="1700" kern="1200" dirty="0"/>
        </a:p>
        <a:p>
          <a:pPr marL="171450" lvl="1" indent="-171450" algn="l" defTabSz="755650">
            <a:lnSpc>
              <a:spcPct val="90000"/>
            </a:lnSpc>
            <a:spcBef>
              <a:spcPct val="0"/>
            </a:spcBef>
            <a:spcAft>
              <a:spcPct val="15000"/>
            </a:spcAft>
            <a:buChar char="••"/>
          </a:pPr>
          <a:r>
            <a:rPr lang="en-US" sz="1700" kern="1200" dirty="0" smtClean="0"/>
            <a:t>14808-60-7 (quartz)</a:t>
          </a:r>
          <a:endParaRPr lang="en-US" sz="1700" kern="1200" dirty="0"/>
        </a:p>
        <a:p>
          <a:pPr marL="171450" lvl="1" indent="-171450" algn="l" defTabSz="755650">
            <a:lnSpc>
              <a:spcPct val="90000"/>
            </a:lnSpc>
            <a:spcBef>
              <a:spcPct val="0"/>
            </a:spcBef>
            <a:spcAft>
              <a:spcPct val="15000"/>
            </a:spcAft>
            <a:buChar char="••"/>
          </a:pPr>
          <a:r>
            <a:rPr lang="en-US" sz="1700" kern="1200" dirty="0" smtClean="0"/>
            <a:t>15468-32-3 (tridymite)</a:t>
          </a:r>
          <a:endParaRPr lang="en-US" sz="1700" kern="1200" dirty="0"/>
        </a:p>
      </dsp:txBody>
      <dsp:txXfrm rot="-5400000">
        <a:off x="1819648" y="151727"/>
        <a:ext cx="6168690" cy="1286907"/>
      </dsp:txXfrm>
    </dsp:sp>
    <dsp:sp modelId="{16A4287F-D57C-4182-A420-81CFAB846534}">
      <dsp:nvSpPr>
        <dsp:cNvPr id="0" name=""/>
        <dsp:cNvSpPr/>
      </dsp:nvSpPr>
      <dsp:spPr>
        <a:xfrm>
          <a:off x="0" y="0"/>
          <a:ext cx="1810586" cy="15088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Indicate the particle size greater than &lt; or less than &gt; l0 microns</a:t>
          </a:r>
          <a:endParaRPr lang="en-US" sz="1900" kern="1200" dirty="0"/>
        </a:p>
      </dsp:txBody>
      <dsp:txXfrm>
        <a:off x="73656" y="73656"/>
        <a:ext cx="1663274" cy="1361545"/>
      </dsp:txXfrm>
    </dsp:sp>
    <dsp:sp modelId="{B41C4984-3394-42F3-8616-97F6986B9AB0}">
      <dsp:nvSpPr>
        <dsp:cNvPr id="0" name=""/>
        <dsp:cNvSpPr/>
      </dsp:nvSpPr>
      <dsp:spPr>
        <a:xfrm rot="5400000">
          <a:off x="4147641" y="-776341"/>
          <a:ext cx="1558952" cy="6244695"/>
        </a:xfrm>
        <a:prstGeom prst="round2SameRect">
          <a:avLst/>
        </a:prstGeom>
        <a:solidFill>
          <a:schemeClr val="accent3">
            <a:tint val="40000"/>
            <a:alpha val="90000"/>
            <a:hueOff val="-3129701"/>
            <a:satOff val="3664"/>
            <a:lumOff val="455"/>
            <a:alphaOff val="0"/>
          </a:schemeClr>
        </a:solidFill>
        <a:ln w="25400" cap="flat" cmpd="sng" algn="ctr">
          <a:solidFill>
            <a:schemeClr val="accent3">
              <a:tint val="40000"/>
              <a:alpha val="90000"/>
              <a:hueOff val="-3129701"/>
              <a:satOff val="3664"/>
              <a:lumOff val="4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25036-25-3 (bisphenol a-epichlorohydrin reaction product)</a:t>
          </a:r>
          <a:endParaRPr lang="en-US" sz="1600" kern="1200" dirty="0"/>
        </a:p>
        <a:p>
          <a:pPr marL="171450" lvl="1" indent="-171450" algn="l" defTabSz="711200">
            <a:lnSpc>
              <a:spcPct val="90000"/>
            </a:lnSpc>
            <a:spcBef>
              <a:spcPct val="0"/>
            </a:spcBef>
            <a:spcAft>
              <a:spcPct val="15000"/>
            </a:spcAft>
            <a:buChar char="••"/>
          </a:pPr>
          <a:r>
            <a:rPr lang="en-US" sz="1600" kern="1200" dirty="0" smtClean="0"/>
            <a:t>25068-38-6 (epoxy resin)</a:t>
          </a:r>
          <a:endParaRPr lang="en-US" sz="1600" kern="1200" dirty="0"/>
        </a:p>
        <a:p>
          <a:pPr marL="171450" lvl="1" indent="-171450" algn="l" defTabSz="711200">
            <a:lnSpc>
              <a:spcPct val="90000"/>
            </a:lnSpc>
            <a:spcBef>
              <a:spcPct val="0"/>
            </a:spcBef>
            <a:spcAft>
              <a:spcPct val="15000"/>
            </a:spcAft>
            <a:buChar char="••"/>
          </a:pPr>
          <a:r>
            <a:rPr lang="en-US" sz="1600" kern="1200" dirty="0" smtClean="0"/>
            <a:t>28064-14-4 (phenol, polymer with formaldehyde, glycidyl ether)</a:t>
          </a:r>
          <a:endParaRPr lang="en-US" sz="1600" kern="1200" dirty="0"/>
        </a:p>
        <a:p>
          <a:pPr marL="171450" lvl="1" indent="-171450" algn="l" defTabSz="711200">
            <a:lnSpc>
              <a:spcPct val="90000"/>
            </a:lnSpc>
            <a:spcBef>
              <a:spcPct val="0"/>
            </a:spcBef>
            <a:spcAft>
              <a:spcPct val="15000"/>
            </a:spcAft>
            <a:buChar char="••"/>
          </a:pPr>
          <a:r>
            <a:rPr lang="en-US" sz="1600" kern="1200" dirty="0" smtClean="0"/>
            <a:t>67924-34-9 (epoxy resin)</a:t>
          </a:r>
          <a:endParaRPr lang="en-US" sz="1600" kern="1200" dirty="0"/>
        </a:p>
        <a:p>
          <a:pPr marL="171450" lvl="1" indent="-171450" algn="l" defTabSz="711200">
            <a:lnSpc>
              <a:spcPct val="90000"/>
            </a:lnSpc>
            <a:spcBef>
              <a:spcPct val="0"/>
            </a:spcBef>
            <a:spcAft>
              <a:spcPct val="15000"/>
            </a:spcAft>
            <a:buChar char="••"/>
          </a:pPr>
          <a:r>
            <a:rPr lang="en-US" sz="1600" kern="1200" dirty="0" smtClean="0"/>
            <a:t> 25322-69-4(propylene glycol)</a:t>
          </a:r>
          <a:endParaRPr lang="en-US" sz="1600" kern="1200" dirty="0"/>
        </a:p>
      </dsp:txBody>
      <dsp:txXfrm rot="-5400000">
        <a:off x="1804770" y="1642632"/>
        <a:ext cx="6168593" cy="1406748"/>
      </dsp:txXfrm>
    </dsp:sp>
    <dsp:sp modelId="{85B06E82-6101-4E44-B04C-50B3171B0E2A}">
      <dsp:nvSpPr>
        <dsp:cNvPr id="0" name=""/>
        <dsp:cNvSpPr/>
      </dsp:nvSpPr>
      <dsp:spPr>
        <a:xfrm>
          <a:off x="259" y="1636365"/>
          <a:ext cx="1804510" cy="1419282"/>
        </a:xfrm>
        <a:prstGeom prst="roundRect">
          <a:avLst/>
        </a:prstGeom>
        <a:solidFill>
          <a:schemeClr val="accent3">
            <a:hueOff val="-2283898"/>
            <a:satOff val="0"/>
            <a:lumOff val="1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Indicate the molecular weight</a:t>
          </a:r>
          <a:endParaRPr lang="en-US" sz="1900" kern="1200" dirty="0"/>
        </a:p>
      </dsp:txBody>
      <dsp:txXfrm>
        <a:off x="69543" y="1705649"/>
        <a:ext cx="1665942" cy="1280714"/>
      </dsp:txXfrm>
    </dsp:sp>
    <dsp:sp modelId="{C8BFF927-DB70-4CD0-8A62-0FB186D5F191}">
      <dsp:nvSpPr>
        <dsp:cNvPr id="0" name=""/>
        <dsp:cNvSpPr/>
      </dsp:nvSpPr>
      <dsp:spPr>
        <a:xfrm rot="5400000">
          <a:off x="4369333" y="735850"/>
          <a:ext cx="1139131" cy="6237983"/>
        </a:xfrm>
        <a:prstGeom prst="round2SameRect">
          <a:avLst/>
        </a:prstGeom>
        <a:solidFill>
          <a:schemeClr val="accent3">
            <a:tint val="40000"/>
            <a:alpha val="90000"/>
            <a:hueOff val="-6259403"/>
            <a:satOff val="7327"/>
            <a:lumOff val="911"/>
            <a:alphaOff val="0"/>
          </a:schemeClr>
        </a:solidFill>
        <a:ln w="25400" cap="flat" cmpd="sng" algn="ctr">
          <a:solidFill>
            <a:schemeClr val="accent3">
              <a:tint val="40000"/>
              <a:alpha val="90000"/>
              <a:hueOff val="-6259403"/>
              <a:satOff val="7327"/>
              <a:lumOff val="9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smtClean="0"/>
            <a:t>28182-81-2 (HDI polymer) </a:t>
          </a:r>
          <a:endParaRPr lang="en-US" sz="1700" kern="1200" dirty="0"/>
        </a:p>
        <a:p>
          <a:pPr marL="171450" lvl="1" indent="-171450" algn="l" defTabSz="755650">
            <a:lnSpc>
              <a:spcPct val="90000"/>
            </a:lnSpc>
            <a:spcBef>
              <a:spcPct val="0"/>
            </a:spcBef>
            <a:spcAft>
              <a:spcPct val="15000"/>
            </a:spcAft>
            <a:buChar char="••"/>
          </a:pPr>
          <a:r>
            <a:rPr lang="en-US" sz="1700" kern="1200" dirty="0" smtClean="0"/>
            <a:t>409-21-2 (silicon carbide)</a:t>
          </a:r>
          <a:endParaRPr lang="en-US" sz="1700" kern="1200" dirty="0"/>
        </a:p>
        <a:p>
          <a:pPr marL="171450" lvl="1" indent="-171450" algn="l" defTabSz="755650">
            <a:lnSpc>
              <a:spcPct val="90000"/>
            </a:lnSpc>
            <a:spcBef>
              <a:spcPct val="0"/>
            </a:spcBef>
            <a:spcAft>
              <a:spcPct val="15000"/>
            </a:spcAft>
            <a:buChar char="••"/>
          </a:pPr>
          <a:r>
            <a:rPr lang="en-US" sz="1700" kern="1200" dirty="0" smtClean="0"/>
            <a:t>65997-17-3 (glass oxides)</a:t>
          </a:r>
          <a:endParaRPr lang="en-US" sz="1700" kern="1200" dirty="0"/>
        </a:p>
        <a:p>
          <a:pPr marL="171450" lvl="1" indent="-171450" algn="l" defTabSz="755650">
            <a:lnSpc>
              <a:spcPct val="90000"/>
            </a:lnSpc>
            <a:spcBef>
              <a:spcPct val="0"/>
            </a:spcBef>
            <a:spcAft>
              <a:spcPct val="15000"/>
            </a:spcAft>
            <a:buChar char="••"/>
          </a:pPr>
          <a:r>
            <a:rPr lang="en-US" sz="1700" kern="1200" dirty="0" smtClean="0"/>
            <a:t>65997-18-4 (frits, chemical)</a:t>
          </a:r>
          <a:endParaRPr lang="en-US" sz="1700" kern="1200" dirty="0"/>
        </a:p>
        <a:p>
          <a:pPr marL="171450" lvl="1" indent="-171450" algn="l" defTabSz="755650">
            <a:lnSpc>
              <a:spcPct val="90000"/>
            </a:lnSpc>
            <a:spcBef>
              <a:spcPct val="0"/>
            </a:spcBef>
            <a:spcAft>
              <a:spcPct val="15000"/>
            </a:spcAft>
            <a:buChar char="••"/>
          </a:pPr>
          <a:endParaRPr lang="en-US" sz="1700" kern="1200" dirty="0"/>
        </a:p>
      </dsp:txBody>
      <dsp:txXfrm rot="-5400000">
        <a:off x="1819907" y="3340884"/>
        <a:ext cx="6182375" cy="1027915"/>
      </dsp:txXfrm>
    </dsp:sp>
    <dsp:sp modelId="{72D32255-C3E9-4FF9-BEDB-44F92653A2FB}">
      <dsp:nvSpPr>
        <dsp:cNvPr id="0" name=""/>
        <dsp:cNvSpPr/>
      </dsp:nvSpPr>
      <dsp:spPr>
        <a:xfrm>
          <a:off x="18" y="3183155"/>
          <a:ext cx="1819648" cy="1344640"/>
        </a:xfrm>
        <a:prstGeom prst="roundRect">
          <a:avLst/>
        </a:prstGeom>
        <a:solidFill>
          <a:schemeClr val="accent3">
            <a:hueOff val="-4567797"/>
            <a:satOff val="0"/>
            <a:lumOff val="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Indicate specific component information</a:t>
          </a:r>
          <a:endParaRPr lang="en-US" sz="1900" kern="1200" dirty="0"/>
        </a:p>
      </dsp:txBody>
      <dsp:txXfrm>
        <a:off x="65658" y="3248795"/>
        <a:ext cx="1688368" cy="1213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34850-955B-411A-99C0-02383319E05C}">
      <dsp:nvSpPr>
        <dsp:cNvPr id="0" name=""/>
        <dsp:cNvSpPr/>
      </dsp:nvSpPr>
      <dsp:spPr>
        <a:xfrm>
          <a:off x="2180157" y="2309499"/>
          <a:ext cx="3815790" cy="220591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Completed RMIR</a:t>
          </a:r>
          <a:endParaRPr lang="en-US" sz="2800" b="1" kern="1200" dirty="0"/>
        </a:p>
      </dsp:txBody>
      <dsp:txXfrm>
        <a:off x="2738967" y="2632548"/>
        <a:ext cx="2698170" cy="1559816"/>
      </dsp:txXfrm>
    </dsp:sp>
    <dsp:sp modelId="{771BD38F-681A-473C-8091-5202E7241C09}">
      <dsp:nvSpPr>
        <dsp:cNvPr id="0" name=""/>
        <dsp:cNvSpPr/>
      </dsp:nvSpPr>
      <dsp:spPr>
        <a:xfrm rot="12167875">
          <a:off x="1473693" y="1975852"/>
          <a:ext cx="1421206" cy="62868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37125F-EDB7-41E4-8ED1-745E6FC7613F}">
      <dsp:nvSpPr>
        <dsp:cNvPr id="0" name=""/>
        <dsp:cNvSpPr/>
      </dsp:nvSpPr>
      <dsp:spPr>
        <a:xfrm>
          <a:off x="110676" y="1481286"/>
          <a:ext cx="2095618" cy="139963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Manufacturer and/or Distributor Information</a:t>
          </a:r>
          <a:endParaRPr lang="en-US" sz="2300" kern="1200" dirty="0"/>
        </a:p>
      </dsp:txBody>
      <dsp:txXfrm>
        <a:off x="151670" y="1522280"/>
        <a:ext cx="2013630" cy="1317650"/>
      </dsp:txXfrm>
    </dsp:sp>
    <dsp:sp modelId="{72ADDA19-08CF-4419-8531-B95504919642}">
      <dsp:nvSpPr>
        <dsp:cNvPr id="0" name=""/>
        <dsp:cNvSpPr/>
      </dsp:nvSpPr>
      <dsp:spPr>
        <a:xfrm rot="14866168">
          <a:off x="2511884" y="1198300"/>
          <a:ext cx="1599374" cy="628685"/>
        </a:xfrm>
        <a:prstGeom prst="leftArrow">
          <a:avLst>
            <a:gd name="adj1" fmla="val 60000"/>
            <a:gd name="adj2" fmla="val 50000"/>
          </a:avLst>
        </a:prstGeom>
        <a:solidFill>
          <a:schemeClr val="accent3">
            <a:hueOff val="-1522599"/>
            <a:satOff val="0"/>
            <a:lumOff val="11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2C433F-4B9E-4668-A49E-C52E1DDAFF45}">
      <dsp:nvSpPr>
        <dsp:cNvPr id="0" name=""/>
        <dsp:cNvSpPr/>
      </dsp:nvSpPr>
      <dsp:spPr>
        <a:xfrm>
          <a:off x="1961213" y="68177"/>
          <a:ext cx="2095618" cy="1408440"/>
        </a:xfrm>
        <a:prstGeom prst="roundRect">
          <a:avLst>
            <a:gd name="adj" fmla="val 10000"/>
          </a:avLst>
        </a:prstGeom>
        <a:solidFill>
          <a:schemeClr val="accent3">
            <a:hueOff val="-1522599"/>
            <a:satOff val="0"/>
            <a:lumOff val="11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Product Information</a:t>
          </a:r>
          <a:endParaRPr lang="en-US" sz="2300" kern="1200" dirty="0"/>
        </a:p>
      </dsp:txBody>
      <dsp:txXfrm>
        <a:off x="2002465" y="109429"/>
        <a:ext cx="2013114" cy="1325936"/>
      </dsp:txXfrm>
    </dsp:sp>
    <dsp:sp modelId="{A360A3AD-4CA8-475B-BD11-1EB5D414DA76}">
      <dsp:nvSpPr>
        <dsp:cNvPr id="0" name=""/>
        <dsp:cNvSpPr/>
      </dsp:nvSpPr>
      <dsp:spPr>
        <a:xfrm rot="17793413">
          <a:off x="4199518" y="1204816"/>
          <a:ext cx="1669691" cy="628685"/>
        </a:xfrm>
        <a:prstGeom prst="leftArrow">
          <a:avLst>
            <a:gd name="adj1" fmla="val 60000"/>
            <a:gd name="adj2" fmla="val 50000"/>
          </a:avLst>
        </a:prstGeom>
        <a:solidFill>
          <a:schemeClr val="accent3">
            <a:hueOff val="-3045198"/>
            <a:satOff val="0"/>
            <a:lumOff val="22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C62EA8-1F3F-4316-B22C-6EDC7A69F889}">
      <dsp:nvSpPr>
        <dsp:cNvPr id="0" name=""/>
        <dsp:cNvSpPr/>
      </dsp:nvSpPr>
      <dsp:spPr>
        <a:xfrm>
          <a:off x="4359802" y="88957"/>
          <a:ext cx="2095618" cy="1366879"/>
        </a:xfrm>
        <a:prstGeom prst="roundRect">
          <a:avLst>
            <a:gd name="adj" fmla="val 10000"/>
          </a:avLst>
        </a:prstGeom>
        <a:solidFill>
          <a:schemeClr val="accent3">
            <a:hueOff val="-3045198"/>
            <a:satOff val="0"/>
            <a:lumOff val="22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100% Composition</a:t>
          </a:r>
          <a:endParaRPr lang="en-US" sz="2300" kern="1200" dirty="0"/>
        </a:p>
      </dsp:txBody>
      <dsp:txXfrm>
        <a:off x="4399837" y="128992"/>
        <a:ext cx="2015548" cy="1286809"/>
      </dsp:txXfrm>
    </dsp:sp>
    <dsp:sp modelId="{311CE7BF-25B9-4882-9316-298B07F3369F}">
      <dsp:nvSpPr>
        <dsp:cNvPr id="0" name=""/>
        <dsp:cNvSpPr/>
      </dsp:nvSpPr>
      <dsp:spPr>
        <a:xfrm rot="20245701">
          <a:off x="5327240" y="1897852"/>
          <a:ext cx="1772254" cy="628685"/>
        </a:xfrm>
        <a:prstGeom prst="leftArrow">
          <a:avLst>
            <a:gd name="adj1" fmla="val 60000"/>
            <a:gd name="adj2" fmla="val 50000"/>
          </a:avLst>
        </a:prstGeom>
        <a:solidFill>
          <a:schemeClr val="accent3">
            <a:hueOff val="-4567797"/>
            <a:satOff val="0"/>
            <a:lumOff val="333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A39FE4-9F05-4F69-B80D-75990751DEBB}">
      <dsp:nvSpPr>
        <dsp:cNvPr id="0" name=""/>
        <dsp:cNvSpPr/>
      </dsp:nvSpPr>
      <dsp:spPr>
        <a:xfrm>
          <a:off x="6321016" y="1466225"/>
          <a:ext cx="2095618" cy="1164962"/>
        </a:xfrm>
        <a:prstGeom prst="roundRect">
          <a:avLst>
            <a:gd name="adj" fmla="val 10000"/>
          </a:avLst>
        </a:prstGeom>
        <a:solidFill>
          <a:schemeClr val="accent3">
            <a:hueOff val="-4567797"/>
            <a:satOff val="0"/>
            <a:lumOff val="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Regulatory</a:t>
          </a:r>
        </a:p>
        <a:p>
          <a:pPr lvl="0" algn="ctr" defTabSz="1022350">
            <a:lnSpc>
              <a:spcPct val="90000"/>
            </a:lnSpc>
            <a:spcBef>
              <a:spcPct val="0"/>
            </a:spcBef>
            <a:spcAft>
              <a:spcPct val="35000"/>
            </a:spcAft>
          </a:pPr>
          <a:endParaRPr lang="en-US" sz="2300" kern="1200" dirty="0"/>
        </a:p>
      </dsp:txBody>
      <dsp:txXfrm>
        <a:off x="6355137" y="1500346"/>
        <a:ext cx="2027376" cy="1096720"/>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155F8C6-E305-5E4C-A0D1-4B81388E31F7}" type="datetime9">
              <a:rPr lang="en-US" smtClean="0">
                <a:latin typeface="Arial"/>
              </a:rPr>
              <a:t>4/9/2021 8:51:14 AM</a:t>
            </a:fld>
            <a:endParaRPr lang="en-US" dirty="0">
              <a:latin typeface="Aria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9804E7-8FD6-B940-92E8-B861F73EDC79}"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165753607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fld id="{83E5AF4A-0064-C040-BF9B-4A75C590F22B}" type="datetime9">
              <a:rPr lang="en-US" smtClean="0"/>
              <a:pPr/>
              <a:t>4/9/2021 8:51:10 AM</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175889" y="4415790"/>
            <a:ext cx="6650248" cy="4472435"/>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046496"/>
            <a:ext cx="3037840" cy="248290"/>
          </a:xfrm>
          <a:prstGeom prst="rect">
            <a:avLst/>
          </a:prstGeom>
        </p:spPr>
        <p:txBody>
          <a:bodyPr vert="horz" lIns="93177" tIns="46589" rIns="93177" bIns="46589"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8" y="9046497"/>
            <a:ext cx="3037840" cy="248289"/>
          </a:xfrm>
          <a:prstGeom prst="rect">
            <a:avLst/>
          </a:prstGeom>
        </p:spPr>
        <p:txBody>
          <a:bodyPr vert="horz" lIns="93177" tIns="46589" rIns="93177" bIns="46589" rtlCol="0" anchor="b"/>
          <a:lstStyle>
            <a:lvl1pPr algn="r">
              <a:defRPr sz="1200">
                <a:latin typeface="Arial"/>
              </a:defRPr>
            </a:lvl1pPr>
          </a:lstStyle>
          <a:p>
            <a:fld id="{611B7F05-7B39-E647-A9E3-967587119697}" type="slidenum">
              <a:rPr lang="en-US" smtClean="0"/>
              <a:pPr/>
              <a:t>‹#›</a:t>
            </a:fld>
            <a:endParaRPr lang="en-US" dirty="0"/>
          </a:p>
        </p:txBody>
      </p:sp>
    </p:spTree>
    <p:extLst>
      <p:ext uri="{BB962C8B-B14F-4D97-AF65-F5344CB8AC3E}">
        <p14:creationId xmlns:p14="http://schemas.microsoft.com/office/powerpoint/2010/main" val="3474353967"/>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11B7F05-7B39-E647-A9E3-967587119697}" type="slidenum">
              <a:rPr lang="en-US" smtClean="0"/>
              <a:t>1</a:t>
            </a:fld>
            <a:endParaRPr lang="en-US" dirty="0"/>
          </a:p>
        </p:txBody>
      </p:sp>
      <p:sp>
        <p:nvSpPr>
          <p:cNvPr id="5" name="Date Placeholder 4"/>
          <p:cNvSpPr>
            <a:spLocks noGrp="1"/>
          </p:cNvSpPr>
          <p:nvPr>
            <p:ph type="dt" idx="11"/>
          </p:nvPr>
        </p:nvSpPr>
        <p:spPr/>
        <p:txBody>
          <a:bodyPr/>
          <a:lstStyle/>
          <a:p>
            <a:fld id="{C71CF31C-CD44-3F45-9C0D-E41AE6F2BF98}" type="datetime9">
              <a:rPr lang="en-US" smtClean="0"/>
              <a:t>4/9/2021 8:51:10 AM</a:t>
            </a:fld>
            <a:endParaRPr lang="en-US" dirty="0"/>
          </a:p>
        </p:txBody>
      </p:sp>
    </p:spTree>
    <p:extLst>
      <p:ext uri="{BB962C8B-B14F-4D97-AF65-F5344CB8AC3E}">
        <p14:creationId xmlns:p14="http://schemas.microsoft.com/office/powerpoint/2010/main" val="1899350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10</a:t>
            </a:fld>
            <a:endParaRPr lang="en-US" dirty="0"/>
          </a:p>
        </p:txBody>
      </p:sp>
    </p:spTree>
    <p:extLst>
      <p:ext uri="{BB962C8B-B14F-4D97-AF65-F5344CB8AC3E}">
        <p14:creationId xmlns:p14="http://schemas.microsoft.com/office/powerpoint/2010/main" val="1544772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11</a:t>
            </a:fld>
            <a:endParaRPr lang="en-US" dirty="0"/>
          </a:p>
        </p:txBody>
      </p:sp>
    </p:spTree>
    <p:extLst>
      <p:ext uri="{BB962C8B-B14F-4D97-AF65-F5344CB8AC3E}">
        <p14:creationId xmlns:p14="http://schemas.microsoft.com/office/powerpoint/2010/main" val="4026051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14</a:t>
            </a:fld>
            <a:endParaRPr lang="en-US" dirty="0"/>
          </a:p>
        </p:txBody>
      </p:sp>
    </p:spTree>
    <p:extLst>
      <p:ext uri="{BB962C8B-B14F-4D97-AF65-F5344CB8AC3E}">
        <p14:creationId xmlns:p14="http://schemas.microsoft.com/office/powerpoint/2010/main" val="3530767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15</a:t>
            </a:fld>
            <a:endParaRPr lang="en-US" dirty="0"/>
          </a:p>
        </p:txBody>
      </p:sp>
    </p:spTree>
    <p:extLst>
      <p:ext uri="{BB962C8B-B14F-4D97-AF65-F5344CB8AC3E}">
        <p14:creationId xmlns:p14="http://schemas.microsoft.com/office/powerpoint/2010/main" val="3924974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16</a:t>
            </a:fld>
            <a:endParaRPr lang="en-US" dirty="0"/>
          </a:p>
        </p:txBody>
      </p:sp>
    </p:spTree>
    <p:extLst>
      <p:ext uri="{BB962C8B-B14F-4D97-AF65-F5344CB8AC3E}">
        <p14:creationId xmlns:p14="http://schemas.microsoft.com/office/powerpoint/2010/main" val="997165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17</a:t>
            </a:fld>
            <a:endParaRPr lang="en-US" dirty="0"/>
          </a:p>
        </p:txBody>
      </p:sp>
    </p:spTree>
    <p:extLst>
      <p:ext uri="{BB962C8B-B14F-4D97-AF65-F5344CB8AC3E}">
        <p14:creationId xmlns:p14="http://schemas.microsoft.com/office/powerpoint/2010/main" val="3931558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18</a:t>
            </a:fld>
            <a:endParaRPr lang="en-US" dirty="0"/>
          </a:p>
        </p:txBody>
      </p:sp>
    </p:spTree>
    <p:extLst>
      <p:ext uri="{BB962C8B-B14F-4D97-AF65-F5344CB8AC3E}">
        <p14:creationId xmlns:p14="http://schemas.microsoft.com/office/powerpoint/2010/main" val="1554809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19</a:t>
            </a:fld>
            <a:endParaRPr lang="en-US" dirty="0"/>
          </a:p>
        </p:txBody>
      </p:sp>
    </p:spTree>
    <p:extLst>
      <p:ext uri="{BB962C8B-B14F-4D97-AF65-F5344CB8AC3E}">
        <p14:creationId xmlns:p14="http://schemas.microsoft.com/office/powerpoint/2010/main" val="1947618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20</a:t>
            </a:fld>
            <a:endParaRPr lang="en-US" dirty="0"/>
          </a:p>
        </p:txBody>
      </p:sp>
    </p:spTree>
    <p:extLst>
      <p:ext uri="{BB962C8B-B14F-4D97-AF65-F5344CB8AC3E}">
        <p14:creationId xmlns:p14="http://schemas.microsoft.com/office/powerpoint/2010/main" val="590161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21</a:t>
            </a:fld>
            <a:endParaRPr lang="en-US" dirty="0"/>
          </a:p>
        </p:txBody>
      </p:sp>
    </p:spTree>
    <p:extLst>
      <p:ext uri="{BB962C8B-B14F-4D97-AF65-F5344CB8AC3E}">
        <p14:creationId xmlns:p14="http://schemas.microsoft.com/office/powerpoint/2010/main" val="40320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t>4/9/2021 8:51:13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t>2</a:t>
            </a:fld>
            <a:endParaRPr lang="en-US" dirty="0"/>
          </a:p>
        </p:txBody>
      </p:sp>
    </p:spTree>
    <p:extLst>
      <p:ext uri="{BB962C8B-B14F-4D97-AF65-F5344CB8AC3E}">
        <p14:creationId xmlns:p14="http://schemas.microsoft.com/office/powerpoint/2010/main" val="2358657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22</a:t>
            </a:fld>
            <a:endParaRPr lang="en-US" dirty="0"/>
          </a:p>
        </p:txBody>
      </p:sp>
    </p:spTree>
    <p:extLst>
      <p:ext uri="{BB962C8B-B14F-4D97-AF65-F5344CB8AC3E}">
        <p14:creationId xmlns:p14="http://schemas.microsoft.com/office/powerpoint/2010/main" val="1010263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23</a:t>
            </a:fld>
            <a:endParaRPr lang="en-US" dirty="0"/>
          </a:p>
        </p:txBody>
      </p:sp>
    </p:spTree>
    <p:extLst>
      <p:ext uri="{BB962C8B-B14F-4D97-AF65-F5344CB8AC3E}">
        <p14:creationId xmlns:p14="http://schemas.microsoft.com/office/powerpoint/2010/main" val="3981227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24</a:t>
            </a:fld>
            <a:endParaRPr lang="en-US" dirty="0"/>
          </a:p>
        </p:txBody>
      </p:sp>
    </p:spTree>
    <p:extLst>
      <p:ext uri="{BB962C8B-B14F-4D97-AF65-F5344CB8AC3E}">
        <p14:creationId xmlns:p14="http://schemas.microsoft.com/office/powerpoint/2010/main" val="1100885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25</a:t>
            </a:fld>
            <a:endParaRPr lang="en-US" dirty="0"/>
          </a:p>
        </p:txBody>
      </p:sp>
    </p:spTree>
    <p:extLst>
      <p:ext uri="{BB962C8B-B14F-4D97-AF65-F5344CB8AC3E}">
        <p14:creationId xmlns:p14="http://schemas.microsoft.com/office/powerpoint/2010/main" val="1546331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26</a:t>
            </a:fld>
            <a:endParaRPr lang="en-US" dirty="0"/>
          </a:p>
        </p:txBody>
      </p:sp>
    </p:spTree>
    <p:extLst>
      <p:ext uri="{BB962C8B-B14F-4D97-AF65-F5344CB8AC3E}">
        <p14:creationId xmlns:p14="http://schemas.microsoft.com/office/powerpoint/2010/main" val="1651484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27</a:t>
            </a:fld>
            <a:endParaRPr lang="en-US" dirty="0"/>
          </a:p>
        </p:txBody>
      </p:sp>
    </p:spTree>
    <p:extLst>
      <p:ext uri="{BB962C8B-B14F-4D97-AF65-F5344CB8AC3E}">
        <p14:creationId xmlns:p14="http://schemas.microsoft.com/office/powerpoint/2010/main" val="4101041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28</a:t>
            </a:fld>
            <a:endParaRPr lang="en-US" dirty="0"/>
          </a:p>
        </p:txBody>
      </p:sp>
    </p:spTree>
    <p:extLst>
      <p:ext uri="{BB962C8B-B14F-4D97-AF65-F5344CB8AC3E}">
        <p14:creationId xmlns:p14="http://schemas.microsoft.com/office/powerpoint/2010/main" val="1761389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29</a:t>
            </a:fld>
            <a:endParaRPr lang="en-US" dirty="0"/>
          </a:p>
        </p:txBody>
      </p:sp>
    </p:spTree>
    <p:extLst>
      <p:ext uri="{BB962C8B-B14F-4D97-AF65-F5344CB8AC3E}">
        <p14:creationId xmlns:p14="http://schemas.microsoft.com/office/powerpoint/2010/main" val="3769862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30</a:t>
            </a:fld>
            <a:endParaRPr lang="en-US" dirty="0"/>
          </a:p>
        </p:txBody>
      </p:sp>
    </p:spTree>
    <p:extLst>
      <p:ext uri="{BB962C8B-B14F-4D97-AF65-F5344CB8AC3E}">
        <p14:creationId xmlns:p14="http://schemas.microsoft.com/office/powerpoint/2010/main" val="4037842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31</a:t>
            </a:fld>
            <a:endParaRPr lang="en-US" dirty="0"/>
          </a:p>
        </p:txBody>
      </p:sp>
    </p:spTree>
    <p:extLst>
      <p:ext uri="{BB962C8B-B14F-4D97-AF65-F5344CB8AC3E}">
        <p14:creationId xmlns:p14="http://schemas.microsoft.com/office/powerpoint/2010/main" val="246566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8:51:13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3</a:t>
            </a:fld>
            <a:endParaRPr lang="en-US" dirty="0"/>
          </a:p>
        </p:txBody>
      </p:sp>
    </p:spTree>
    <p:extLst>
      <p:ext uri="{BB962C8B-B14F-4D97-AF65-F5344CB8AC3E}">
        <p14:creationId xmlns:p14="http://schemas.microsoft.com/office/powerpoint/2010/main" val="1084543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32</a:t>
            </a:fld>
            <a:endParaRPr lang="en-US" dirty="0"/>
          </a:p>
        </p:txBody>
      </p:sp>
    </p:spTree>
    <p:extLst>
      <p:ext uri="{BB962C8B-B14F-4D97-AF65-F5344CB8AC3E}">
        <p14:creationId xmlns:p14="http://schemas.microsoft.com/office/powerpoint/2010/main" val="2152985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33</a:t>
            </a:fld>
            <a:endParaRPr lang="en-US" dirty="0"/>
          </a:p>
        </p:txBody>
      </p:sp>
    </p:spTree>
    <p:extLst>
      <p:ext uri="{BB962C8B-B14F-4D97-AF65-F5344CB8AC3E}">
        <p14:creationId xmlns:p14="http://schemas.microsoft.com/office/powerpoint/2010/main" val="1802409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34</a:t>
            </a:fld>
            <a:endParaRPr lang="en-US" dirty="0"/>
          </a:p>
        </p:txBody>
      </p:sp>
    </p:spTree>
    <p:extLst>
      <p:ext uri="{BB962C8B-B14F-4D97-AF65-F5344CB8AC3E}">
        <p14:creationId xmlns:p14="http://schemas.microsoft.com/office/powerpoint/2010/main" val="2588952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35</a:t>
            </a:fld>
            <a:endParaRPr lang="en-US" dirty="0"/>
          </a:p>
        </p:txBody>
      </p:sp>
    </p:spTree>
    <p:extLst>
      <p:ext uri="{BB962C8B-B14F-4D97-AF65-F5344CB8AC3E}">
        <p14:creationId xmlns:p14="http://schemas.microsoft.com/office/powerpoint/2010/main" val="2058745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36</a:t>
            </a:fld>
            <a:endParaRPr lang="en-US" dirty="0"/>
          </a:p>
        </p:txBody>
      </p:sp>
    </p:spTree>
    <p:extLst>
      <p:ext uri="{BB962C8B-B14F-4D97-AF65-F5344CB8AC3E}">
        <p14:creationId xmlns:p14="http://schemas.microsoft.com/office/powerpoint/2010/main" val="214446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37</a:t>
            </a:fld>
            <a:endParaRPr lang="en-US" dirty="0"/>
          </a:p>
        </p:txBody>
      </p:sp>
    </p:spTree>
    <p:extLst>
      <p:ext uri="{BB962C8B-B14F-4D97-AF65-F5344CB8AC3E}">
        <p14:creationId xmlns:p14="http://schemas.microsoft.com/office/powerpoint/2010/main" val="48016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4</a:t>
            </a:fld>
            <a:endParaRPr lang="en-US" dirty="0"/>
          </a:p>
        </p:txBody>
      </p:sp>
    </p:spTree>
    <p:extLst>
      <p:ext uri="{BB962C8B-B14F-4D97-AF65-F5344CB8AC3E}">
        <p14:creationId xmlns:p14="http://schemas.microsoft.com/office/powerpoint/2010/main" val="196977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9:20:18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5</a:t>
            </a:fld>
            <a:endParaRPr lang="en-US" dirty="0"/>
          </a:p>
        </p:txBody>
      </p:sp>
    </p:spTree>
    <p:extLst>
      <p:ext uri="{BB962C8B-B14F-4D97-AF65-F5344CB8AC3E}">
        <p14:creationId xmlns:p14="http://schemas.microsoft.com/office/powerpoint/2010/main" val="1615102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9:28:27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6</a:t>
            </a:fld>
            <a:endParaRPr lang="en-US" dirty="0"/>
          </a:p>
        </p:txBody>
      </p:sp>
    </p:spTree>
    <p:extLst>
      <p:ext uri="{BB962C8B-B14F-4D97-AF65-F5344CB8AC3E}">
        <p14:creationId xmlns:p14="http://schemas.microsoft.com/office/powerpoint/2010/main" val="4036384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7</a:t>
            </a:fld>
            <a:endParaRPr lang="en-US" dirty="0"/>
          </a:p>
        </p:txBody>
      </p:sp>
    </p:spTree>
    <p:extLst>
      <p:ext uri="{BB962C8B-B14F-4D97-AF65-F5344CB8AC3E}">
        <p14:creationId xmlns:p14="http://schemas.microsoft.com/office/powerpoint/2010/main" val="422057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8:51:14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8</a:t>
            </a:fld>
            <a:endParaRPr lang="en-US" dirty="0"/>
          </a:p>
        </p:txBody>
      </p:sp>
    </p:spTree>
    <p:extLst>
      <p:ext uri="{BB962C8B-B14F-4D97-AF65-F5344CB8AC3E}">
        <p14:creationId xmlns:p14="http://schemas.microsoft.com/office/powerpoint/2010/main" val="2567649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5AF4A-0064-C040-BF9B-4A75C590F22B}" type="datetime9">
              <a:rPr lang="en-US" smtClean="0"/>
              <a:pPr/>
              <a:t>4/9/2021 9:39:49 AM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9</a:t>
            </a:fld>
            <a:endParaRPr lang="en-US" dirty="0"/>
          </a:p>
        </p:txBody>
      </p:sp>
    </p:spTree>
    <p:extLst>
      <p:ext uri="{BB962C8B-B14F-4D97-AF65-F5344CB8AC3E}">
        <p14:creationId xmlns:p14="http://schemas.microsoft.com/office/powerpoint/2010/main" val="2202787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8" name="Rectangle 7"/>
          <p:cNvSpPr/>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3885840 h 6858000"/>
              <a:gd name="connsiteX3" fmla="*/ 0 w 9144000"/>
              <a:gd name="connsiteY3" fmla="*/ 6858000 h 6858000"/>
              <a:gd name="connsiteX4" fmla="*/ 0 w 914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3885840"/>
                </a:lnTo>
                <a:lnTo>
                  <a:pt x="0" y="6858000"/>
                </a:lnTo>
                <a:lnTo>
                  <a:pt x="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265176" y="365760"/>
            <a:ext cx="8622792" cy="1096062"/>
          </a:xfrm>
        </p:spPr>
        <p:txBody>
          <a:bodyPr>
            <a:normAutofit/>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5175" y="1461821"/>
            <a:ext cx="8622792" cy="847633"/>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65176" y="2309455"/>
            <a:ext cx="2477897" cy="365125"/>
          </a:xfrm>
          <a:prstGeom prst="rect">
            <a:avLst/>
          </a:prstGeom>
        </p:spPr>
        <p:txBody>
          <a:bodyPr lIns="0" tIns="0" rIns="0" bIns="0">
            <a:normAutofit/>
          </a:bodyPr>
          <a:lstStyle>
            <a:lvl1pPr>
              <a:defRPr sz="1000">
                <a:solidFill>
                  <a:srgbClr val="FFFFFF"/>
                </a:solidFill>
                <a:latin typeface="+mn-lt"/>
                <a:cs typeface="Arial"/>
              </a:defRPr>
            </a:lvl1pPr>
          </a:lstStyle>
          <a:p>
            <a:endParaRPr lang="en-US" dirty="0"/>
          </a:p>
        </p:txBody>
      </p:sp>
      <p:sp>
        <p:nvSpPr>
          <p:cNvPr id="6" name="Rectangle 7"/>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3885840 h 6858000"/>
              <a:gd name="connsiteX3" fmla="*/ 0 w 9144000"/>
              <a:gd name="connsiteY3" fmla="*/ 6858000 h 6858000"/>
              <a:gd name="connsiteX4" fmla="*/ 0 w 914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3885840"/>
                </a:lnTo>
                <a:lnTo>
                  <a:pt x="0" y="6858000"/>
                </a:lnTo>
                <a:lnTo>
                  <a:pt x="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66720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9C4343-C115-504A-8D4F-0B17318D4A48}" type="slidenum">
              <a:rPr lang="en-US" smtClean="0"/>
              <a:t>‹#›</a:t>
            </a:fld>
            <a:endParaRPr lang="en-US" dirty="0"/>
          </a:p>
        </p:txBody>
      </p:sp>
      <p:sp>
        <p:nvSpPr>
          <p:cNvPr id="3" name="Title 2"/>
          <p:cNvSpPr>
            <a:spLocks noGrp="1"/>
          </p:cNvSpPr>
          <p:nvPr>
            <p:ph type="title"/>
          </p:nvPr>
        </p:nvSpPr>
        <p:spPr>
          <a:xfrm>
            <a:off x="265176" y="228599"/>
            <a:ext cx="8622792" cy="85953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92660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9C4343-C115-504A-8D4F-0B17318D4A48}" type="slidenum">
              <a:rPr lang="en-US" smtClean="0"/>
              <a:t>‹#›</a:t>
            </a:fld>
            <a:endParaRPr lang="en-US" dirty="0"/>
          </a:p>
        </p:txBody>
      </p:sp>
    </p:spTree>
    <p:extLst>
      <p:ext uri="{BB962C8B-B14F-4D97-AF65-F5344CB8AC3E}">
        <p14:creationId xmlns:p14="http://schemas.microsoft.com/office/powerpoint/2010/main" val="1222145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5176" y="228600"/>
            <a:ext cx="3008313" cy="1162050"/>
          </a:xfrm>
        </p:spPr>
        <p:txBody>
          <a:bodyPr anchor="t" anchorCtr="0">
            <a:normAutofit/>
          </a:bodyPr>
          <a:lstStyle>
            <a:lvl1pPr algn="l">
              <a:defRPr sz="20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265176" y="1435101"/>
            <a:ext cx="3008313" cy="446722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normAutofit/>
          </a:bodyPr>
          <a:lstStyle/>
          <a:p>
            <a:endParaRPr lang="en-US" dirty="0"/>
          </a:p>
        </p:txBody>
      </p:sp>
      <p:sp>
        <p:nvSpPr>
          <p:cNvPr id="7" name="Slide Number Placeholder 6"/>
          <p:cNvSpPr>
            <a:spLocks noGrp="1"/>
          </p:cNvSpPr>
          <p:nvPr>
            <p:ph type="sldNum" sz="quarter" idx="12"/>
          </p:nvPr>
        </p:nvSpPr>
        <p:spPr/>
        <p:txBody>
          <a:bodyPr>
            <a:normAutofit/>
          </a:bodyPr>
          <a:lstStyle/>
          <a:p>
            <a:fld id="{FD9C4343-C115-504A-8D4F-0B17318D4A48}" type="slidenum">
              <a:rPr lang="en-US" smtClean="0"/>
              <a:t>‹#›</a:t>
            </a:fld>
            <a:endParaRPr lang="en-US" dirty="0"/>
          </a:p>
        </p:txBody>
      </p:sp>
      <p:sp>
        <p:nvSpPr>
          <p:cNvPr id="8" name="Content Placeholder 2"/>
          <p:cNvSpPr>
            <a:spLocks noGrp="1"/>
          </p:cNvSpPr>
          <p:nvPr>
            <p:ph idx="14"/>
          </p:nvPr>
        </p:nvSpPr>
        <p:spPr>
          <a:xfrm>
            <a:off x="3337559" y="228600"/>
            <a:ext cx="5550853" cy="567372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0562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65176" y="5179142"/>
            <a:ext cx="8622792" cy="7231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C4343-C115-504A-8D4F-0B17318D4A48}" type="slidenum">
              <a:rPr lang="en-US" smtClean="0"/>
              <a:t>‹#›</a:t>
            </a:fld>
            <a:endParaRPr lang="en-US" dirty="0"/>
          </a:p>
        </p:txBody>
      </p:sp>
      <p:sp>
        <p:nvSpPr>
          <p:cNvPr id="9" name="Content Placeholder 2"/>
          <p:cNvSpPr>
            <a:spLocks noGrp="1"/>
          </p:cNvSpPr>
          <p:nvPr>
            <p:ph idx="1"/>
          </p:nvPr>
        </p:nvSpPr>
        <p:spPr>
          <a:xfrm>
            <a:off x="265175" y="1179576"/>
            <a:ext cx="8623237" cy="39002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3"/>
          <p:cNvSpPr>
            <a:spLocks noGrp="1"/>
          </p:cNvSpPr>
          <p:nvPr>
            <p:ph type="title"/>
          </p:nvPr>
        </p:nvSpPr>
        <p:spPr>
          <a:xfrm>
            <a:off x="265176" y="228598"/>
            <a:ext cx="8613648" cy="85953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279289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nding Slide">
    <p:spTree>
      <p:nvGrpSpPr>
        <p:cNvPr id="1" name=""/>
        <p:cNvGrpSpPr/>
        <p:nvPr/>
      </p:nvGrpSpPr>
      <p:grpSpPr>
        <a:xfrm>
          <a:off x="0" y="0"/>
          <a:ext cx="0" cy="0"/>
          <a:chOff x="0" y="0"/>
          <a:chExt cx="0" cy="0"/>
        </a:xfrm>
      </p:grpSpPr>
      <p:sp>
        <p:nvSpPr>
          <p:cNvPr id="2" name="Rectangle 1"/>
          <p:cNvSpPr/>
          <p:nvPr/>
        </p:nvSpPr>
        <p:spPr>
          <a:xfrm>
            <a:off x="8129988" y="6073142"/>
            <a:ext cx="822837" cy="7155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271" y="1797879"/>
            <a:ext cx="6709457" cy="3309198"/>
          </a:xfrm>
          <a:prstGeom prst="rect">
            <a:avLst/>
          </a:prstGeom>
        </p:spPr>
      </p:pic>
    </p:spTree>
    <p:extLst>
      <p:ext uri="{BB962C8B-B14F-4D97-AF65-F5344CB8AC3E}">
        <p14:creationId xmlns:p14="http://schemas.microsoft.com/office/powerpoint/2010/main" val="142719106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12" name="Picture Placeholder 16"/>
          <p:cNvSpPr>
            <a:spLocks noGrp="1"/>
          </p:cNvSpPr>
          <p:nvPr>
            <p:ph type="pic" sz="quarter" idx="15"/>
          </p:nvPr>
        </p:nvSpPr>
        <p:spPr>
          <a:xfrm>
            <a:off x="-5953" y="217545"/>
            <a:ext cx="9152940" cy="6640455"/>
          </a:xfrm>
          <a:custGeom>
            <a:avLst/>
            <a:gdLst>
              <a:gd name="connsiteX0" fmla="*/ 0 w 4964157"/>
              <a:gd name="connsiteY0" fmla="*/ 6858000 h 6858000"/>
              <a:gd name="connsiteX1" fmla="*/ 2638698 w 4964157"/>
              <a:gd name="connsiteY1" fmla="*/ 0 h 6858000"/>
              <a:gd name="connsiteX2" fmla="*/ 4964157 w 4964157"/>
              <a:gd name="connsiteY2" fmla="*/ 0 h 6858000"/>
              <a:gd name="connsiteX3" fmla="*/ 2325459 w 4964157"/>
              <a:gd name="connsiteY3" fmla="*/ 6858000 h 6858000"/>
              <a:gd name="connsiteX4" fmla="*/ 0 w 4964157"/>
              <a:gd name="connsiteY4" fmla="*/ 6858000 h 6858000"/>
              <a:gd name="connsiteX0" fmla="*/ 0 w 3807828"/>
              <a:gd name="connsiteY0" fmla="*/ 6858000 h 6858000"/>
              <a:gd name="connsiteX1" fmla="*/ 2638698 w 3807828"/>
              <a:gd name="connsiteY1" fmla="*/ 0 h 6858000"/>
              <a:gd name="connsiteX2" fmla="*/ 3807828 w 3807828"/>
              <a:gd name="connsiteY2" fmla="*/ 3004299 h 6858000"/>
              <a:gd name="connsiteX3" fmla="*/ 2325459 w 3807828"/>
              <a:gd name="connsiteY3" fmla="*/ 6858000 h 6858000"/>
              <a:gd name="connsiteX4" fmla="*/ 0 w 3807828"/>
              <a:gd name="connsiteY4" fmla="*/ 6858000 h 6858000"/>
              <a:gd name="connsiteX0" fmla="*/ 0 w 6505430"/>
              <a:gd name="connsiteY0" fmla="*/ 6883274 h 6883274"/>
              <a:gd name="connsiteX1" fmla="*/ 6505430 w 6505430"/>
              <a:gd name="connsiteY1" fmla="*/ 0 h 6883274"/>
              <a:gd name="connsiteX2" fmla="*/ 3807828 w 6505430"/>
              <a:gd name="connsiteY2" fmla="*/ 3029573 h 6883274"/>
              <a:gd name="connsiteX3" fmla="*/ 2325459 w 6505430"/>
              <a:gd name="connsiteY3" fmla="*/ 6883274 h 6883274"/>
              <a:gd name="connsiteX4" fmla="*/ 0 w 6505430"/>
              <a:gd name="connsiteY4" fmla="*/ 6883274 h 6883274"/>
              <a:gd name="connsiteX0" fmla="*/ 0 w 9146433"/>
              <a:gd name="connsiteY0" fmla="*/ 2978407 h 6883274"/>
              <a:gd name="connsiteX1" fmla="*/ 9146433 w 9146433"/>
              <a:gd name="connsiteY1" fmla="*/ 0 h 6883274"/>
              <a:gd name="connsiteX2" fmla="*/ 6448831 w 9146433"/>
              <a:gd name="connsiteY2" fmla="*/ 3029573 h 6883274"/>
              <a:gd name="connsiteX3" fmla="*/ 4966462 w 9146433"/>
              <a:gd name="connsiteY3" fmla="*/ 6883274 h 6883274"/>
              <a:gd name="connsiteX4" fmla="*/ 0 w 9146433"/>
              <a:gd name="connsiteY4" fmla="*/ 2978407 h 6883274"/>
              <a:gd name="connsiteX0" fmla="*/ 0 w 9146433"/>
              <a:gd name="connsiteY0" fmla="*/ 2978407 h 6883274"/>
              <a:gd name="connsiteX1" fmla="*/ 9146433 w 9146433"/>
              <a:gd name="connsiteY1" fmla="*/ 0 h 6883274"/>
              <a:gd name="connsiteX2" fmla="*/ 8559106 w 9146433"/>
              <a:gd name="connsiteY2" fmla="*/ 4173231 h 6883274"/>
              <a:gd name="connsiteX3" fmla="*/ 4966462 w 9146433"/>
              <a:gd name="connsiteY3" fmla="*/ 6883274 h 6883274"/>
              <a:gd name="connsiteX4" fmla="*/ 0 w 9146433"/>
              <a:gd name="connsiteY4" fmla="*/ 2978407 h 6883274"/>
              <a:gd name="connsiteX0" fmla="*/ 0 w 9146433"/>
              <a:gd name="connsiteY0" fmla="*/ 2978407 h 5253087"/>
              <a:gd name="connsiteX1" fmla="*/ 9146433 w 9146433"/>
              <a:gd name="connsiteY1" fmla="*/ 0 h 5253087"/>
              <a:gd name="connsiteX2" fmla="*/ 8559106 w 9146433"/>
              <a:gd name="connsiteY2" fmla="*/ 4173231 h 5253087"/>
              <a:gd name="connsiteX3" fmla="*/ 1384049 w 9146433"/>
              <a:gd name="connsiteY3" fmla="*/ 5253087 h 5253087"/>
              <a:gd name="connsiteX4" fmla="*/ 0 w 9146433"/>
              <a:gd name="connsiteY4" fmla="*/ 2978407 h 5253087"/>
              <a:gd name="connsiteX0" fmla="*/ 0 w 9146697"/>
              <a:gd name="connsiteY0" fmla="*/ 2978407 h 5253087"/>
              <a:gd name="connsiteX1" fmla="*/ 9146433 w 9146697"/>
              <a:gd name="connsiteY1" fmla="*/ 0 h 5253087"/>
              <a:gd name="connsiteX2" fmla="*/ 9146697 w 9146697"/>
              <a:gd name="connsiteY2" fmla="*/ 3888896 h 5253087"/>
              <a:gd name="connsiteX3" fmla="*/ 1384049 w 9146697"/>
              <a:gd name="connsiteY3" fmla="*/ 5253087 h 5253087"/>
              <a:gd name="connsiteX4" fmla="*/ 0 w 9146697"/>
              <a:gd name="connsiteY4" fmla="*/ 2978407 h 5253087"/>
              <a:gd name="connsiteX0" fmla="*/ 5953 w 9152650"/>
              <a:gd name="connsiteY0" fmla="*/ 2978407 h 6870637"/>
              <a:gd name="connsiteX1" fmla="*/ 9152386 w 9152650"/>
              <a:gd name="connsiteY1" fmla="*/ 0 h 6870637"/>
              <a:gd name="connsiteX2" fmla="*/ 9152650 w 9152650"/>
              <a:gd name="connsiteY2" fmla="*/ 3888896 h 6870637"/>
              <a:gd name="connsiteX3" fmla="*/ 0 w 9152650"/>
              <a:gd name="connsiteY3" fmla="*/ 6870637 h 6870637"/>
              <a:gd name="connsiteX4" fmla="*/ 5953 w 9152650"/>
              <a:gd name="connsiteY4" fmla="*/ 2978407 h 6870637"/>
              <a:gd name="connsiteX0" fmla="*/ 5953 w 9152650"/>
              <a:gd name="connsiteY0" fmla="*/ 2883273 h 6775503"/>
              <a:gd name="connsiteX1" fmla="*/ 9152386 w 9152650"/>
              <a:gd name="connsiteY1" fmla="*/ 0 h 6775503"/>
              <a:gd name="connsiteX2" fmla="*/ 9152650 w 9152650"/>
              <a:gd name="connsiteY2" fmla="*/ 3793762 h 6775503"/>
              <a:gd name="connsiteX3" fmla="*/ 0 w 9152650"/>
              <a:gd name="connsiteY3" fmla="*/ 6775503 h 6775503"/>
              <a:gd name="connsiteX4" fmla="*/ 5953 w 9152650"/>
              <a:gd name="connsiteY4" fmla="*/ 2883273 h 6775503"/>
              <a:gd name="connsiteX0" fmla="*/ 5953 w 9157142"/>
              <a:gd name="connsiteY0" fmla="*/ 2973650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2973650 h 6865880"/>
              <a:gd name="connsiteX0" fmla="*/ 5953 w 9157142"/>
              <a:gd name="connsiteY0" fmla="*/ 3199075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3199075 h 6865880"/>
              <a:gd name="connsiteX0" fmla="*/ 5953 w 9152681"/>
              <a:gd name="connsiteY0" fmla="*/ 2884750 h 6551555"/>
              <a:gd name="connsiteX1" fmla="*/ 9103167 w 9152681"/>
              <a:gd name="connsiteY1" fmla="*/ 0 h 6551555"/>
              <a:gd name="connsiteX2" fmla="*/ 9152650 w 9152681"/>
              <a:gd name="connsiteY2" fmla="*/ 3569814 h 6551555"/>
              <a:gd name="connsiteX3" fmla="*/ 0 w 9152681"/>
              <a:gd name="connsiteY3" fmla="*/ 6551555 h 6551555"/>
              <a:gd name="connsiteX4" fmla="*/ 5953 w 9152681"/>
              <a:gd name="connsiteY4" fmla="*/ 2884750 h 6551555"/>
              <a:gd name="connsiteX0" fmla="*/ 5953 w 9152940"/>
              <a:gd name="connsiteY0" fmla="*/ 2973650 h 6640455"/>
              <a:gd name="connsiteX1" fmla="*/ 9150792 w 9152940"/>
              <a:gd name="connsiteY1" fmla="*/ 0 h 6640455"/>
              <a:gd name="connsiteX2" fmla="*/ 9152650 w 9152940"/>
              <a:gd name="connsiteY2" fmla="*/ 3658714 h 6640455"/>
              <a:gd name="connsiteX3" fmla="*/ 0 w 9152940"/>
              <a:gd name="connsiteY3" fmla="*/ 6640455 h 6640455"/>
              <a:gd name="connsiteX4" fmla="*/ 5953 w 9152940"/>
              <a:gd name="connsiteY4" fmla="*/ 2973650 h 664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940" h="6640455">
                <a:moveTo>
                  <a:pt x="5953" y="2973650"/>
                </a:moveTo>
                <a:lnTo>
                  <a:pt x="9150792" y="0"/>
                </a:lnTo>
                <a:cubicBezTo>
                  <a:pt x="9149295" y="1294713"/>
                  <a:pt x="9154147" y="2364001"/>
                  <a:pt x="9152650" y="3658714"/>
                </a:cubicBezTo>
                <a:lnTo>
                  <a:pt x="0" y="6640455"/>
                </a:lnTo>
                <a:cubicBezTo>
                  <a:pt x="1984" y="5343045"/>
                  <a:pt x="3969" y="4271060"/>
                  <a:pt x="5953" y="2973650"/>
                </a:cubicBezTo>
                <a:close/>
              </a:path>
            </a:pathLst>
          </a:custGeom>
        </p:spPr>
        <p:txBody>
          <a:bodyPr anchor="ctr" anchorCtr="1"/>
          <a:lstStyle>
            <a:lvl1pPr algn="ctr">
              <a:defRPr/>
            </a:lvl1pPr>
          </a:lstStyle>
          <a:p>
            <a:r>
              <a:rPr lang="en-US" dirty="0" smtClean="0"/>
              <a:t>Click icon to add picture</a:t>
            </a:r>
            <a:endParaRPr lang="en-US" dirty="0"/>
          </a:p>
        </p:txBody>
      </p:sp>
      <p:sp>
        <p:nvSpPr>
          <p:cNvPr id="7" name="Rectangle 7"/>
          <p:cNvSpPr/>
          <p:nvPr userDrawn="1"/>
        </p:nvSpPr>
        <p:spPr>
          <a:xfrm>
            <a:off x="-832" y="-3884"/>
            <a:ext cx="9145481" cy="3197585"/>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388584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0 w 9144000"/>
              <a:gd name="connsiteY2" fmla="*/ 6858000 h 6858000"/>
              <a:gd name="connsiteX3" fmla="*/ 0 w 9144000"/>
              <a:gd name="connsiteY3" fmla="*/ 0 h 6858000"/>
              <a:gd name="connsiteX0" fmla="*/ 0 w 9144000"/>
              <a:gd name="connsiteY0" fmla="*/ 0 h 13876421"/>
              <a:gd name="connsiteX1" fmla="*/ 9144000 w 9144000"/>
              <a:gd name="connsiteY1" fmla="*/ 0 h 13876421"/>
              <a:gd name="connsiteX2" fmla="*/ 8640 w 9144000"/>
              <a:gd name="connsiteY2" fmla="*/ 13876421 h 13876421"/>
              <a:gd name="connsiteX3" fmla="*/ 0 w 9144000"/>
              <a:gd name="connsiteY3" fmla="*/ 0 h 13876421"/>
              <a:gd name="connsiteX0" fmla="*/ 0 w 9144000"/>
              <a:gd name="connsiteY0" fmla="*/ 0 h 13635789"/>
              <a:gd name="connsiteX1" fmla="*/ 9144000 w 9144000"/>
              <a:gd name="connsiteY1" fmla="*/ 0 h 13635789"/>
              <a:gd name="connsiteX2" fmla="*/ 155514 w 9144000"/>
              <a:gd name="connsiteY2" fmla="*/ 13635789 h 13635789"/>
              <a:gd name="connsiteX3" fmla="*/ 0 w 9144000"/>
              <a:gd name="connsiteY3" fmla="*/ 0 h 13635789"/>
              <a:gd name="connsiteX0" fmla="*/ 0 w 9144000"/>
              <a:gd name="connsiteY0" fmla="*/ 0 h 12673263"/>
              <a:gd name="connsiteX1" fmla="*/ 9144000 w 9144000"/>
              <a:gd name="connsiteY1" fmla="*/ 0 h 12673263"/>
              <a:gd name="connsiteX2" fmla="*/ 112315 w 9144000"/>
              <a:gd name="connsiteY2" fmla="*/ 12673263 h 12673263"/>
              <a:gd name="connsiteX3" fmla="*/ 0 w 9144000"/>
              <a:gd name="connsiteY3" fmla="*/ 0 h 12673263"/>
              <a:gd name="connsiteX0" fmla="*/ 0 w 9144000"/>
              <a:gd name="connsiteY0" fmla="*/ 0 h 13796210"/>
              <a:gd name="connsiteX1" fmla="*/ 9144000 w 9144000"/>
              <a:gd name="connsiteY1" fmla="*/ 0 h 13796210"/>
              <a:gd name="connsiteX2" fmla="*/ 8639 w 9144000"/>
              <a:gd name="connsiteY2" fmla="*/ 13796210 h 13796210"/>
              <a:gd name="connsiteX3" fmla="*/ 0 w 9144000"/>
              <a:gd name="connsiteY3" fmla="*/ 0 h 13796210"/>
              <a:gd name="connsiteX0" fmla="*/ 831 w 9144831"/>
              <a:gd name="connsiteY0" fmla="*/ 0 h 13796210"/>
              <a:gd name="connsiteX1" fmla="*/ 9144831 w 9144831"/>
              <a:gd name="connsiteY1" fmla="*/ 0 h 13796210"/>
              <a:gd name="connsiteX2" fmla="*/ 831 w 9144831"/>
              <a:gd name="connsiteY2" fmla="*/ 13796210 h 13796210"/>
              <a:gd name="connsiteX3" fmla="*/ 831 w 9144831"/>
              <a:gd name="connsiteY3" fmla="*/ 0 h 13796210"/>
              <a:gd name="connsiteX0" fmla="*/ 831 w 9144831"/>
              <a:gd name="connsiteY0" fmla="*/ 0 h 13796210"/>
              <a:gd name="connsiteX1" fmla="*/ 9144831 w 9144831"/>
              <a:gd name="connsiteY1" fmla="*/ 0 h 13796210"/>
              <a:gd name="connsiteX2" fmla="*/ 8799806 w 9144831"/>
              <a:gd name="connsiteY2" fmla="*/ 469194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97856 w 9144831"/>
              <a:gd name="connsiteY2" fmla="*/ 950439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53406 w 9144831"/>
              <a:gd name="connsiteY2" fmla="*/ 788324 h 13796210"/>
              <a:gd name="connsiteX3" fmla="*/ 831 w 9144831"/>
              <a:gd name="connsiteY3" fmla="*/ 13796210 h 13796210"/>
              <a:gd name="connsiteX4" fmla="*/ 831 w 9144831"/>
              <a:gd name="connsiteY4" fmla="*/ 0 h 13796210"/>
              <a:gd name="connsiteX0" fmla="*/ 831 w 9145481"/>
              <a:gd name="connsiteY0" fmla="*/ 0 h 13796210"/>
              <a:gd name="connsiteX1" fmla="*/ 9144831 w 9145481"/>
              <a:gd name="connsiteY1" fmla="*/ 0 h 13796210"/>
              <a:gd name="connsiteX2" fmla="*/ 9145481 w 9145481"/>
              <a:gd name="connsiteY2" fmla="*/ 1053603 h 13796210"/>
              <a:gd name="connsiteX3" fmla="*/ 831 w 9145481"/>
              <a:gd name="connsiteY3" fmla="*/ 13796210 h 13796210"/>
              <a:gd name="connsiteX4" fmla="*/ 831 w 9145481"/>
              <a:gd name="connsiteY4" fmla="*/ 0 h 13796210"/>
              <a:gd name="connsiteX0" fmla="*/ 831 w 9145481"/>
              <a:gd name="connsiteY0" fmla="*/ 0 h 14842591"/>
              <a:gd name="connsiteX1" fmla="*/ 9144831 w 9145481"/>
              <a:gd name="connsiteY1" fmla="*/ 0 h 14842591"/>
              <a:gd name="connsiteX2" fmla="*/ 9145481 w 9145481"/>
              <a:gd name="connsiteY2" fmla="*/ 1053603 h 14842591"/>
              <a:gd name="connsiteX3" fmla="*/ 831 w 9145481"/>
              <a:gd name="connsiteY3" fmla="*/ 14842591 h 14842591"/>
              <a:gd name="connsiteX4" fmla="*/ 831 w 9145481"/>
              <a:gd name="connsiteY4" fmla="*/ 0 h 1484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481" h="14842591">
                <a:moveTo>
                  <a:pt x="831" y="0"/>
                </a:moveTo>
                <a:lnTo>
                  <a:pt x="9144831" y="0"/>
                </a:lnTo>
                <a:cubicBezTo>
                  <a:pt x="9145048" y="351201"/>
                  <a:pt x="9145264" y="702402"/>
                  <a:pt x="9145481" y="1053603"/>
                </a:cubicBezTo>
                <a:lnTo>
                  <a:pt x="831" y="14842591"/>
                </a:lnTo>
                <a:cubicBezTo>
                  <a:pt x="-2049" y="10243854"/>
                  <a:pt x="3711" y="4598737"/>
                  <a:pt x="831"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itle 10"/>
          <p:cNvSpPr>
            <a:spLocks noGrp="1"/>
          </p:cNvSpPr>
          <p:nvPr>
            <p:ph type="title"/>
          </p:nvPr>
        </p:nvSpPr>
        <p:spPr>
          <a:xfrm>
            <a:off x="265175" y="357099"/>
            <a:ext cx="7574961" cy="957858"/>
          </a:xfrm>
          <a:custGeom>
            <a:avLst/>
            <a:gdLst>
              <a:gd name="connsiteX0" fmla="*/ 0 w 7743085"/>
              <a:gd name="connsiteY0" fmla="*/ 0 h 952042"/>
              <a:gd name="connsiteX1" fmla="*/ 7743085 w 7743085"/>
              <a:gd name="connsiteY1" fmla="*/ 0 h 952042"/>
              <a:gd name="connsiteX2" fmla="*/ 7743085 w 7743085"/>
              <a:gd name="connsiteY2" fmla="*/ 952042 h 952042"/>
              <a:gd name="connsiteX3" fmla="*/ 0 w 7743085"/>
              <a:gd name="connsiteY3" fmla="*/ 952042 h 952042"/>
              <a:gd name="connsiteX4" fmla="*/ 0 w 7743085"/>
              <a:gd name="connsiteY4" fmla="*/ 0 h 952042"/>
              <a:gd name="connsiteX0" fmla="*/ 0 w 7743085"/>
              <a:gd name="connsiteY0" fmla="*/ 0 h 970627"/>
              <a:gd name="connsiteX1" fmla="*/ 7743085 w 7743085"/>
              <a:gd name="connsiteY1" fmla="*/ 0 h 970627"/>
              <a:gd name="connsiteX2" fmla="*/ 3864938 w 7743085"/>
              <a:gd name="connsiteY2" fmla="*/ 970627 h 970627"/>
              <a:gd name="connsiteX3" fmla="*/ 0 w 7743085"/>
              <a:gd name="connsiteY3" fmla="*/ 952042 h 970627"/>
              <a:gd name="connsiteX4" fmla="*/ 0 w 7743085"/>
              <a:gd name="connsiteY4" fmla="*/ 0 h 970627"/>
              <a:gd name="connsiteX0" fmla="*/ 0 w 6764255"/>
              <a:gd name="connsiteY0" fmla="*/ 0 h 970627"/>
              <a:gd name="connsiteX1" fmla="*/ 6764255 w 6764255"/>
              <a:gd name="connsiteY1" fmla="*/ 0 h 970627"/>
              <a:gd name="connsiteX2" fmla="*/ 3864938 w 6764255"/>
              <a:gd name="connsiteY2" fmla="*/ 970627 h 970627"/>
              <a:gd name="connsiteX3" fmla="*/ 0 w 6764255"/>
              <a:gd name="connsiteY3" fmla="*/ 952042 h 970627"/>
              <a:gd name="connsiteX4" fmla="*/ 0 w 6764255"/>
              <a:gd name="connsiteY4" fmla="*/ 0 h 970627"/>
              <a:gd name="connsiteX0" fmla="*/ 0 w 6764255"/>
              <a:gd name="connsiteY0" fmla="*/ 0 h 954387"/>
              <a:gd name="connsiteX1" fmla="*/ 6764255 w 6764255"/>
              <a:gd name="connsiteY1" fmla="*/ 0 h 954387"/>
              <a:gd name="connsiteX2" fmla="*/ 3886981 w 6764255"/>
              <a:gd name="connsiteY2" fmla="*/ 954387 h 954387"/>
              <a:gd name="connsiteX3" fmla="*/ 0 w 6764255"/>
              <a:gd name="connsiteY3" fmla="*/ 952042 h 954387"/>
              <a:gd name="connsiteX4" fmla="*/ 0 w 6764255"/>
              <a:gd name="connsiteY4" fmla="*/ 0 h 954387"/>
              <a:gd name="connsiteX0" fmla="*/ 0 w 6764255"/>
              <a:gd name="connsiteY0" fmla="*/ 0 h 952042"/>
              <a:gd name="connsiteX1" fmla="*/ 6764255 w 6764255"/>
              <a:gd name="connsiteY1" fmla="*/ 0 h 952042"/>
              <a:gd name="connsiteX2" fmla="*/ 3899577 w 6764255"/>
              <a:gd name="connsiteY2" fmla="*/ 908913 h 952042"/>
              <a:gd name="connsiteX3" fmla="*/ 0 w 6764255"/>
              <a:gd name="connsiteY3" fmla="*/ 952042 h 952042"/>
              <a:gd name="connsiteX4" fmla="*/ 0 w 6764255"/>
              <a:gd name="connsiteY4" fmla="*/ 0 h 952042"/>
              <a:gd name="connsiteX0" fmla="*/ 0 w 6764255"/>
              <a:gd name="connsiteY0" fmla="*/ 0 h 952042"/>
              <a:gd name="connsiteX1" fmla="*/ 6764255 w 6764255"/>
              <a:gd name="connsiteY1" fmla="*/ 0 h 952042"/>
              <a:gd name="connsiteX2" fmla="*/ 3886981 w 6764255"/>
              <a:gd name="connsiteY2" fmla="*/ 951138 h 952042"/>
              <a:gd name="connsiteX3" fmla="*/ 0 w 6764255"/>
              <a:gd name="connsiteY3" fmla="*/ 952042 h 952042"/>
              <a:gd name="connsiteX4" fmla="*/ 0 w 6764255"/>
              <a:gd name="connsiteY4" fmla="*/ 0 h 952042"/>
              <a:gd name="connsiteX0" fmla="*/ 0 w 7344064"/>
              <a:gd name="connsiteY0" fmla="*/ 3360 h 955402"/>
              <a:gd name="connsiteX1" fmla="*/ 7344064 w 7344064"/>
              <a:gd name="connsiteY1" fmla="*/ 0 h 955402"/>
              <a:gd name="connsiteX2" fmla="*/ 3886981 w 7344064"/>
              <a:gd name="connsiteY2" fmla="*/ 954498 h 955402"/>
              <a:gd name="connsiteX3" fmla="*/ 0 w 7344064"/>
              <a:gd name="connsiteY3" fmla="*/ 955402 h 955402"/>
              <a:gd name="connsiteX4" fmla="*/ 0 w 7344064"/>
              <a:gd name="connsiteY4" fmla="*/ 3360 h 955402"/>
              <a:gd name="connsiteX0" fmla="*/ 0 w 7344064"/>
              <a:gd name="connsiteY0" fmla="*/ 3360 h 957858"/>
              <a:gd name="connsiteX1" fmla="*/ 7344064 w 7344064"/>
              <a:gd name="connsiteY1" fmla="*/ 0 h 957858"/>
              <a:gd name="connsiteX2" fmla="*/ 4470045 w 7344064"/>
              <a:gd name="connsiteY2" fmla="*/ 957858 h 957858"/>
              <a:gd name="connsiteX3" fmla="*/ 0 w 7344064"/>
              <a:gd name="connsiteY3" fmla="*/ 955402 h 957858"/>
              <a:gd name="connsiteX4" fmla="*/ 0 w 7344064"/>
              <a:gd name="connsiteY4" fmla="*/ 3360 h 957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064" h="957858">
                <a:moveTo>
                  <a:pt x="0" y="3360"/>
                </a:moveTo>
                <a:lnTo>
                  <a:pt x="7344064" y="0"/>
                </a:lnTo>
                <a:lnTo>
                  <a:pt x="4470045" y="957858"/>
                </a:lnTo>
                <a:lnTo>
                  <a:pt x="0" y="955402"/>
                </a:lnTo>
                <a:lnTo>
                  <a:pt x="0" y="3360"/>
                </a:lnTo>
                <a:close/>
              </a:path>
            </a:pathLst>
          </a:custGeom>
        </p:spPr>
        <p:txBody>
          <a:bodyPr rIns="1828800">
            <a:normAutofit/>
          </a:bodyPr>
          <a:lstStyle>
            <a:lvl1pPr>
              <a:defRPr>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267290" y="1312500"/>
            <a:ext cx="4599264" cy="850469"/>
          </a:xfrm>
          <a:custGeom>
            <a:avLst/>
            <a:gdLst>
              <a:gd name="connsiteX0" fmla="*/ 0 w 3736951"/>
              <a:gd name="connsiteY0" fmla="*/ 0 h 847633"/>
              <a:gd name="connsiteX1" fmla="*/ 3736951 w 3736951"/>
              <a:gd name="connsiteY1" fmla="*/ 0 h 847633"/>
              <a:gd name="connsiteX2" fmla="*/ 3736951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3090466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3728564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928999"/>
              <a:gd name="connsiteY0" fmla="*/ 0 h 847633"/>
              <a:gd name="connsiteX1" fmla="*/ 3928999 w 3928999"/>
              <a:gd name="connsiteY1" fmla="*/ 0 h 847633"/>
              <a:gd name="connsiteX2" fmla="*/ 2188170 w 3928999"/>
              <a:gd name="connsiteY2" fmla="*/ 847633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779292 w 3928999"/>
              <a:gd name="connsiteY2" fmla="*/ 853829 h 853829"/>
              <a:gd name="connsiteX3" fmla="*/ 0 w 3928999"/>
              <a:gd name="connsiteY3" fmla="*/ 847633 h 853829"/>
              <a:gd name="connsiteX4" fmla="*/ 0 w 3928999"/>
              <a:gd name="connsiteY4" fmla="*/ 0 h 853829"/>
              <a:gd name="connsiteX0" fmla="*/ 0 w 3928999"/>
              <a:gd name="connsiteY0" fmla="*/ 0 h 866219"/>
              <a:gd name="connsiteX1" fmla="*/ 3928999 w 3928999"/>
              <a:gd name="connsiteY1" fmla="*/ 0 h 866219"/>
              <a:gd name="connsiteX2" fmla="*/ 1680170 w 3928999"/>
              <a:gd name="connsiteY2" fmla="*/ 866219 h 866219"/>
              <a:gd name="connsiteX3" fmla="*/ 0 w 3928999"/>
              <a:gd name="connsiteY3" fmla="*/ 847633 h 866219"/>
              <a:gd name="connsiteX4" fmla="*/ 0 w 3928999"/>
              <a:gd name="connsiteY4" fmla="*/ 0 h 866219"/>
              <a:gd name="connsiteX0" fmla="*/ 0 w 3928999"/>
              <a:gd name="connsiteY0" fmla="*/ 0 h 860024"/>
              <a:gd name="connsiteX1" fmla="*/ 3928999 w 3928999"/>
              <a:gd name="connsiteY1" fmla="*/ 0 h 860024"/>
              <a:gd name="connsiteX2" fmla="*/ 1531487 w 3928999"/>
              <a:gd name="connsiteY2" fmla="*/ 860024 h 860024"/>
              <a:gd name="connsiteX3" fmla="*/ 0 w 3928999"/>
              <a:gd name="connsiteY3" fmla="*/ 847633 h 860024"/>
              <a:gd name="connsiteX4" fmla="*/ 0 w 3928999"/>
              <a:gd name="connsiteY4" fmla="*/ 0 h 860024"/>
              <a:gd name="connsiteX0" fmla="*/ 0 w 3928999"/>
              <a:gd name="connsiteY0" fmla="*/ 0 h 860024"/>
              <a:gd name="connsiteX1" fmla="*/ 3928999 w 3928999"/>
              <a:gd name="connsiteY1" fmla="*/ 0 h 860024"/>
              <a:gd name="connsiteX2" fmla="*/ 1333243 w 3928999"/>
              <a:gd name="connsiteY2" fmla="*/ 860024 h 860024"/>
              <a:gd name="connsiteX3" fmla="*/ 0 w 3928999"/>
              <a:gd name="connsiteY3" fmla="*/ 847633 h 860024"/>
              <a:gd name="connsiteX4" fmla="*/ 0 w 3928999"/>
              <a:gd name="connsiteY4" fmla="*/ 0 h 860024"/>
              <a:gd name="connsiteX0" fmla="*/ 0 w 3928999"/>
              <a:gd name="connsiteY0" fmla="*/ 0 h 847633"/>
              <a:gd name="connsiteX1" fmla="*/ 3928999 w 3928999"/>
              <a:gd name="connsiteY1" fmla="*/ 0 h 847633"/>
              <a:gd name="connsiteX2" fmla="*/ 1351828 w 3928999"/>
              <a:gd name="connsiteY2" fmla="*/ 773292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358023 w 3928999"/>
              <a:gd name="connsiteY2" fmla="*/ 853829 h 853829"/>
              <a:gd name="connsiteX3" fmla="*/ 0 w 3928999"/>
              <a:gd name="connsiteY3" fmla="*/ 847633 h 853829"/>
              <a:gd name="connsiteX4" fmla="*/ 0 w 3928999"/>
              <a:gd name="connsiteY4" fmla="*/ 0 h 853829"/>
              <a:gd name="connsiteX0" fmla="*/ 0 w 3809600"/>
              <a:gd name="connsiteY0" fmla="*/ 0 h 853829"/>
              <a:gd name="connsiteX1" fmla="*/ 3809600 w 3809600"/>
              <a:gd name="connsiteY1" fmla="*/ 61511 h 853829"/>
              <a:gd name="connsiteX2" fmla="*/ 1358023 w 3809600"/>
              <a:gd name="connsiteY2" fmla="*/ 853829 h 853829"/>
              <a:gd name="connsiteX3" fmla="*/ 0 w 3809600"/>
              <a:gd name="connsiteY3" fmla="*/ 847633 h 853829"/>
              <a:gd name="connsiteX4" fmla="*/ 0 w 3809600"/>
              <a:gd name="connsiteY4" fmla="*/ 0 h 853829"/>
              <a:gd name="connsiteX0" fmla="*/ 0 w 3860254"/>
              <a:gd name="connsiteY0" fmla="*/ 0 h 853829"/>
              <a:gd name="connsiteX1" fmla="*/ 3860254 w 3860254"/>
              <a:gd name="connsiteY1" fmla="*/ 21710 h 853829"/>
              <a:gd name="connsiteX2" fmla="*/ 1358023 w 3860254"/>
              <a:gd name="connsiteY2" fmla="*/ 853829 h 853829"/>
              <a:gd name="connsiteX3" fmla="*/ 0 w 3860254"/>
              <a:gd name="connsiteY3" fmla="*/ 847633 h 853829"/>
              <a:gd name="connsiteX4" fmla="*/ 0 w 3860254"/>
              <a:gd name="connsiteY4" fmla="*/ 0 h 853829"/>
              <a:gd name="connsiteX0" fmla="*/ 0 w 3872808"/>
              <a:gd name="connsiteY0" fmla="*/ 0 h 853829"/>
              <a:gd name="connsiteX1" fmla="*/ 3872808 w 3872808"/>
              <a:gd name="connsiteY1" fmla="*/ 2222 h 853829"/>
              <a:gd name="connsiteX2" fmla="*/ 1358023 w 3872808"/>
              <a:gd name="connsiteY2" fmla="*/ 853829 h 853829"/>
              <a:gd name="connsiteX3" fmla="*/ 0 w 3872808"/>
              <a:gd name="connsiteY3" fmla="*/ 847633 h 853829"/>
              <a:gd name="connsiteX4" fmla="*/ 0 w 3872808"/>
              <a:gd name="connsiteY4" fmla="*/ 0 h 853829"/>
              <a:gd name="connsiteX0" fmla="*/ 0 w 4444188"/>
              <a:gd name="connsiteY0" fmla="*/ 0 h 853829"/>
              <a:gd name="connsiteX1" fmla="*/ 4444188 w 4444188"/>
              <a:gd name="connsiteY1" fmla="*/ 5581 h 853829"/>
              <a:gd name="connsiteX2" fmla="*/ 1358023 w 4444188"/>
              <a:gd name="connsiteY2" fmla="*/ 853829 h 853829"/>
              <a:gd name="connsiteX3" fmla="*/ 0 w 4444188"/>
              <a:gd name="connsiteY3" fmla="*/ 847633 h 853829"/>
              <a:gd name="connsiteX4" fmla="*/ 0 w 4444188"/>
              <a:gd name="connsiteY4" fmla="*/ 0 h 853829"/>
              <a:gd name="connsiteX0" fmla="*/ 0 w 4444188"/>
              <a:gd name="connsiteY0" fmla="*/ 0 h 857188"/>
              <a:gd name="connsiteX1" fmla="*/ 4444188 w 4444188"/>
              <a:gd name="connsiteY1" fmla="*/ 5581 h 857188"/>
              <a:gd name="connsiteX2" fmla="*/ 1903430 w 4444188"/>
              <a:gd name="connsiteY2" fmla="*/ 857188 h 857188"/>
              <a:gd name="connsiteX3" fmla="*/ 0 w 4444188"/>
              <a:gd name="connsiteY3" fmla="*/ 847633 h 857188"/>
              <a:gd name="connsiteX4" fmla="*/ 0 w 4444188"/>
              <a:gd name="connsiteY4" fmla="*/ 0 h 857188"/>
              <a:gd name="connsiteX0" fmla="*/ 0 w 4444188"/>
              <a:gd name="connsiteY0" fmla="*/ 0 h 847633"/>
              <a:gd name="connsiteX1" fmla="*/ 4444188 w 4444188"/>
              <a:gd name="connsiteY1" fmla="*/ 5581 h 847633"/>
              <a:gd name="connsiteX2" fmla="*/ 1799544 w 4444188"/>
              <a:gd name="connsiteY2" fmla="*/ 789994 h 847633"/>
              <a:gd name="connsiteX3" fmla="*/ 0 w 4444188"/>
              <a:gd name="connsiteY3" fmla="*/ 847633 h 847633"/>
              <a:gd name="connsiteX4" fmla="*/ 0 w 4444188"/>
              <a:gd name="connsiteY4" fmla="*/ 0 h 847633"/>
              <a:gd name="connsiteX0" fmla="*/ 0 w 4444188"/>
              <a:gd name="connsiteY0" fmla="*/ 0 h 850469"/>
              <a:gd name="connsiteX1" fmla="*/ 4444188 w 4444188"/>
              <a:gd name="connsiteY1" fmla="*/ 5581 h 850469"/>
              <a:gd name="connsiteX2" fmla="*/ 1919664 w 4444188"/>
              <a:gd name="connsiteY2" fmla="*/ 850469 h 850469"/>
              <a:gd name="connsiteX3" fmla="*/ 0 w 4444188"/>
              <a:gd name="connsiteY3" fmla="*/ 847633 h 850469"/>
              <a:gd name="connsiteX4" fmla="*/ 0 w 4444188"/>
              <a:gd name="connsiteY4" fmla="*/ 0 h 850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188" h="850469">
                <a:moveTo>
                  <a:pt x="0" y="0"/>
                </a:moveTo>
                <a:lnTo>
                  <a:pt x="4444188" y="5581"/>
                </a:lnTo>
                <a:lnTo>
                  <a:pt x="1919664" y="850469"/>
                </a:lnTo>
                <a:lnTo>
                  <a:pt x="0" y="847633"/>
                </a:lnTo>
                <a:lnTo>
                  <a:pt x="0" y="0"/>
                </a:lnTo>
                <a:close/>
              </a:path>
            </a:pathLst>
          </a:custGeom>
        </p:spPr>
        <p:txBody>
          <a:bodyPr rIns="1005840">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2"/>
          </p:nvPr>
        </p:nvSpPr>
        <p:spPr>
          <a:xfrm>
            <a:off x="265177" y="2165248"/>
            <a:ext cx="1977811" cy="374227"/>
          </a:xfrm>
          <a:custGeom>
            <a:avLst/>
            <a:gdLst>
              <a:gd name="connsiteX0" fmla="*/ 0 w 2161741"/>
              <a:gd name="connsiteY0" fmla="*/ 0 h 365125"/>
              <a:gd name="connsiteX1" fmla="*/ 2161741 w 2161741"/>
              <a:gd name="connsiteY1" fmla="*/ 0 h 365125"/>
              <a:gd name="connsiteX2" fmla="*/ 2161741 w 2161741"/>
              <a:gd name="connsiteY2" fmla="*/ 365125 h 365125"/>
              <a:gd name="connsiteX3" fmla="*/ 0 w 2161741"/>
              <a:gd name="connsiteY3" fmla="*/ 365125 h 365125"/>
              <a:gd name="connsiteX4" fmla="*/ 0 w 2161741"/>
              <a:gd name="connsiteY4" fmla="*/ 0 h 365125"/>
              <a:gd name="connsiteX0" fmla="*/ 0 w 2161741"/>
              <a:gd name="connsiteY0" fmla="*/ 0 h 365125"/>
              <a:gd name="connsiteX1" fmla="*/ 1362570 w 2161741"/>
              <a:gd name="connsiteY1" fmla="*/ 6195 h 365125"/>
              <a:gd name="connsiteX2" fmla="*/ 2161741 w 2161741"/>
              <a:gd name="connsiteY2" fmla="*/ 365125 h 365125"/>
              <a:gd name="connsiteX3" fmla="*/ 0 w 2161741"/>
              <a:gd name="connsiteY3" fmla="*/ 365125 h 365125"/>
              <a:gd name="connsiteX4" fmla="*/ 0 w 2161741"/>
              <a:gd name="connsiteY4" fmla="*/ 0 h 365125"/>
              <a:gd name="connsiteX0" fmla="*/ 0 w 1362570"/>
              <a:gd name="connsiteY0" fmla="*/ 0 h 371320"/>
              <a:gd name="connsiteX1" fmla="*/ 1362570 w 1362570"/>
              <a:gd name="connsiteY1" fmla="*/ 6195 h 371320"/>
              <a:gd name="connsiteX2" fmla="*/ 321790 w 1362570"/>
              <a:gd name="connsiteY2" fmla="*/ 371320 h 371320"/>
              <a:gd name="connsiteX3" fmla="*/ 0 w 1362570"/>
              <a:gd name="connsiteY3" fmla="*/ 365125 h 371320"/>
              <a:gd name="connsiteX4" fmla="*/ 0 w 1362570"/>
              <a:gd name="connsiteY4" fmla="*/ 0 h 371320"/>
              <a:gd name="connsiteX0" fmla="*/ 0 w 1368765"/>
              <a:gd name="connsiteY0" fmla="*/ 0 h 371320"/>
              <a:gd name="connsiteX1" fmla="*/ 1368765 w 1368765"/>
              <a:gd name="connsiteY1" fmla="*/ 80536 h 371320"/>
              <a:gd name="connsiteX2" fmla="*/ 321790 w 1368765"/>
              <a:gd name="connsiteY2" fmla="*/ 371320 h 371320"/>
              <a:gd name="connsiteX3" fmla="*/ 0 w 1368765"/>
              <a:gd name="connsiteY3" fmla="*/ 365125 h 371320"/>
              <a:gd name="connsiteX4" fmla="*/ 0 w 1368765"/>
              <a:gd name="connsiteY4" fmla="*/ 0 h 371320"/>
              <a:gd name="connsiteX0" fmla="*/ 0 w 1381155"/>
              <a:gd name="connsiteY0" fmla="*/ 0 h 371320"/>
              <a:gd name="connsiteX1" fmla="*/ 1381155 w 1381155"/>
              <a:gd name="connsiteY1" fmla="*/ 6195 h 371320"/>
              <a:gd name="connsiteX2" fmla="*/ 321790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46540 h 365125"/>
              <a:gd name="connsiteX3" fmla="*/ 0 w 1381155"/>
              <a:gd name="connsiteY3" fmla="*/ 365125 h 365125"/>
              <a:gd name="connsiteX4" fmla="*/ 0 w 1381155"/>
              <a:gd name="connsiteY4" fmla="*/ 0 h 365125"/>
              <a:gd name="connsiteX0" fmla="*/ 0 w 1381155"/>
              <a:gd name="connsiteY0" fmla="*/ 0 h 371320"/>
              <a:gd name="connsiteX1" fmla="*/ 1381155 w 1381155"/>
              <a:gd name="connsiteY1" fmla="*/ 6195 h 371320"/>
              <a:gd name="connsiteX2" fmla="*/ 340375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52735 h 365125"/>
              <a:gd name="connsiteX3" fmla="*/ 0 w 1381155"/>
              <a:gd name="connsiteY3" fmla="*/ 365125 h 365125"/>
              <a:gd name="connsiteX4" fmla="*/ 0 w 1381155"/>
              <a:gd name="connsiteY4" fmla="*/ 0 h 365125"/>
              <a:gd name="connsiteX0" fmla="*/ 0 w 1381155"/>
              <a:gd name="connsiteY0" fmla="*/ 0 h 370827"/>
              <a:gd name="connsiteX1" fmla="*/ 1381155 w 1381155"/>
              <a:gd name="connsiteY1" fmla="*/ 6195 h 370827"/>
              <a:gd name="connsiteX2" fmla="*/ 336757 w 1381155"/>
              <a:gd name="connsiteY2" fmla="*/ 370827 h 370827"/>
              <a:gd name="connsiteX3" fmla="*/ 0 w 1381155"/>
              <a:gd name="connsiteY3" fmla="*/ 365125 h 370827"/>
              <a:gd name="connsiteX4" fmla="*/ 0 w 1381155"/>
              <a:gd name="connsiteY4" fmla="*/ 0 h 370827"/>
              <a:gd name="connsiteX0" fmla="*/ 0 w 1381155"/>
              <a:gd name="connsiteY0" fmla="*/ 0 h 365125"/>
              <a:gd name="connsiteX1" fmla="*/ 1381155 w 1381155"/>
              <a:gd name="connsiteY1" fmla="*/ 6195 h 365125"/>
              <a:gd name="connsiteX2" fmla="*/ 340463 w 1381155"/>
              <a:gd name="connsiteY2" fmla="*/ 356353 h 365125"/>
              <a:gd name="connsiteX3" fmla="*/ 0 w 1381155"/>
              <a:gd name="connsiteY3" fmla="*/ 365125 h 365125"/>
              <a:gd name="connsiteX4" fmla="*/ 0 w 1381155"/>
              <a:gd name="connsiteY4" fmla="*/ 0 h 365125"/>
              <a:gd name="connsiteX0" fmla="*/ 0 w 1381155"/>
              <a:gd name="connsiteY0" fmla="*/ 0 h 367207"/>
              <a:gd name="connsiteX1" fmla="*/ 1381155 w 1381155"/>
              <a:gd name="connsiteY1" fmla="*/ 6195 h 367207"/>
              <a:gd name="connsiteX2" fmla="*/ 340463 w 1381155"/>
              <a:gd name="connsiteY2" fmla="*/ 367207 h 367207"/>
              <a:gd name="connsiteX3" fmla="*/ 0 w 1381155"/>
              <a:gd name="connsiteY3" fmla="*/ 365125 h 367207"/>
              <a:gd name="connsiteX4" fmla="*/ 0 w 1381155"/>
              <a:gd name="connsiteY4" fmla="*/ 0 h 367207"/>
              <a:gd name="connsiteX0" fmla="*/ 0 w 1444360"/>
              <a:gd name="connsiteY0" fmla="*/ 6798 h 374005"/>
              <a:gd name="connsiteX1" fmla="*/ 1444360 w 1444360"/>
              <a:gd name="connsiteY1" fmla="*/ 0 h 374005"/>
              <a:gd name="connsiteX2" fmla="*/ 340463 w 1444360"/>
              <a:gd name="connsiteY2" fmla="*/ 374005 h 374005"/>
              <a:gd name="connsiteX3" fmla="*/ 0 w 1444360"/>
              <a:gd name="connsiteY3" fmla="*/ 371923 h 374005"/>
              <a:gd name="connsiteX4" fmla="*/ 0 w 1444360"/>
              <a:gd name="connsiteY4" fmla="*/ 6798 h 374005"/>
              <a:gd name="connsiteX0" fmla="*/ 0 w 1397788"/>
              <a:gd name="connsiteY0" fmla="*/ 0 h 367207"/>
              <a:gd name="connsiteX1" fmla="*/ 1397788 w 1397788"/>
              <a:gd name="connsiteY1" fmla="*/ 93894 h 367207"/>
              <a:gd name="connsiteX2" fmla="*/ 340463 w 1397788"/>
              <a:gd name="connsiteY2" fmla="*/ 367207 h 367207"/>
              <a:gd name="connsiteX3" fmla="*/ 0 w 1397788"/>
              <a:gd name="connsiteY3" fmla="*/ 365125 h 367207"/>
              <a:gd name="connsiteX4" fmla="*/ 0 w 1397788"/>
              <a:gd name="connsiteY4" fmla="*/ 0 h 367207"/>
              <a:gd name="connsiteX0" fmla="*/ 0 w 1451014"/>
              <a:gd name="connsiteY0" fmla="*/ 0 h 367207"/>
              <a:gd name="connsiteX1" fmla="*/ 1451014 w 1451014"/>
              <a:gd name="connsiteY1" fmla="*/ 2946 h 367207"/>
              <a:gd name="connsiteX2" fmla="*/ 340463 w 1451014"/>
              <a:gd name="connsiteY2" fmla="*/ 367207 h 367207"/>
              <a:gd name="connsiteX3" fmla="*/ 0 w 1451014"/>
              <a:gd name="connsiteY3" fmla="*/ 365125 h 367207"/>
              <a:gd name="connsiteX4" fmla="*/ 0 w 1451014"/>
              <a:gd name="connsiteY4" fmla="*/ 0 h 367207"/>
              <a:gd name="connsiteX0" fmla="*/ 0 w 1451014"/>
              <a:gd name="connsiteY0" fmla="*/ 0 h 370455"/>
              <a:gd name="connsiteX1" fmla="*/ 1451014 w 1451014"/>
              <a:gd name="connsiteY1" fmla="*/ 2946 h 370455"/>
              <a:gd name="connsiteX2" fmla="*/ 287237 w 1451014"/>
              <a:gd name="connsiteY2" fmla="*/ 370455 h 370455"/>
              <a:gd name="connsiteX3" fmla="*/ 0 w 1451014"/>
              <a:gd name="connsiteY3" fmla="*/ 365125 h 370455"/>
              <a:gd name="connsiteX4" fmla="*/ 0 w 1451014"/>
              <a:gd name="connsiteY4" fmla="*/ 0 h 370455"/>
              <a:gd name="connsiteX0" fmla="*/ 0 w 1846735"/>
              <a:gd name="connsiteY0" fmla="*/ 0 h 370455"/>
              <a:gd name="connsiteX1" fmla="*/ 1846735 w 1846735"/>
              <a:gd name="connsiteY1" fmla="*/ 117176 h 370455"/>
              <a:gd name="connsiteX2" fmla="*/ 287237 w 1846735"/>
              <a:gd name="connsiteY2" fmla="*/ 370455 h 370455"/>
              <a:gd name="connsiteX3" fmla="*/ 0 w 1846735"/>
              <a:gd name="connsiteY3" fmla="*/ 365125 h 370455"/>
              <a:gd name="connsiteX4" fmla="*/ 0 w 1846735"/>
              <a:gd name="connsiteY4" fmla="*/ 0 h 370455"/>
              <a:gd name="connsiteX0" fmla="*/ 0 w 2025670"/>
              <a:gd name="connsiteY0" fmla="*/ 413 h 370868"/>
              <a:gd name="connsiteX1" fmla="*/ 2025670 w 2025670"/>
              <a:gd name="connsiteY1" fmla="*/ 0 h 370868"/>
              <a:gd name="connsiteX2" fmla="*/ 287237 w 2025670"/>
              <a:gd name="connsiteY2" fmla="*/ 370868 h 370868"/>
              <a:gd name="connsiteX3" fmla="*/ 0 w 2025670"/>
              <a:gd name="connsiteY3" fmla="*/ 365538 h 370868"/>
              <a:gd name="connsiteX4" fmla="*/ 0 w 2025670"/>
              <a:gd name="connsiteY4" fmla="*/ 413 h 370868"/>
              <a:gd name="connsiteX0" fmla="*/ 0 w 2025670"/>
              <a:gd name="connsiteY0" fmla="*/ 413 h 374227"/>
              <a:gd name="connsiteX1" fmla="*/ 2025670 w 2025670"/>
              <a:gd name="connsiteY1" fmla="*/ 0 h 374227"/>
              <a:gd name="connsiteX2" fmla="*/ 844689 w 2025670"/>
              <a:gd name="connsiteY2" fmla="*/ 374227 h 374227"/>
              <a:gd name="connsiteX3" fmla="*/ 0 w 2025670"/>
              <a:gd name="connsiteY3" fmla="*/ 365538 h 374227"/>
              <a:gd name="connsiteX4" fmla="*/ 0 w 2025670"/>
              <a:gd name="connsiteY4" fmla="*/ 413 h 37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670" h="374227">
                <a:moveTo>
                  <a:pt x="0" y="413"/>
                </a:moveTo>
                <a:lnTo>
                  <a:pt x="2025670" y="0"/>
                </a:lnTo>
                <a:lnTo>
                  <a:pt x="844689" y="374227"/>
                </a:lnTo>
                <a:lnTo>
                  <a:pt x="0" y="365538"/>
                </a:lnTo>
                <a:lnTo>
                  <a:pt x="0" y="413"/>
                </a:lnTo>
                <a:close/>
              </a:path>
            </a:pathLst>
          </a:custGeom>
        </p:spPr>
        <p:txBody>
          <a:bodyPr lIns="0" tIns="0" rIns="0" bIns="0">
            <a:normAutofit/>
          </a:bodyPr>
          <a:lstStyle>
            <a:lvl1pPr>
              <a:defRPr sz="1000">
                <a:solidFill>
                  <a:srgbClr val="FFFFFF"/>
                </a:solidFill>
                <a:latin typeface="+mn-lt"/>
                <a:cs typeface="Arial"/>
              </a:defRPr>
            </a:lvl1pPr>
          </a:lstStyle>
          <a:p>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9477" y="6129357"/>
            <a:ext cx="646903" cy="501631"/>
          </a:xfrm>
          <a:prstGeom prst="rect">
            <a:avLst/>
          </a:prstGeom>
        </p:spPr>
      </p:pic>
    </p:spTree>
    <p:extLst>
      <p:ext uri="{BB962C8B-B14F-4D97-AF65-F5344CB8AC3E}">
        <p14:creationId xmlns:p14="http://schemas.microsoft.com/office/powerpoint/2010/main" val="2544684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7" name="Rectangle 3"/>
          <p:cNvSpPr/>
          <p:nvPr userDrawn="1"/>
        </p:nvSpPr>
        <p:spPr>
          <a:xfrm>
            <a:off x="2" y="-3491"/>
            <a:ext cx="8222187" cy="5907119"/>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 name="connsiteX0" fmla="*/ 0 w 8658720"/>
              <a:gd name="connsiteY0" fmla="*/ 0 h 182880"/>
              <a:gd name="connsiteX1" fmla="*/ 8658720 w 8658720"/>
              <a:gd name="connsiteY1" fmla="*/ 452 h 182880"/>
              <a:gd name="connsiteX2" fmla="*/ 6709251 w 8658720"/>
              <a:gd name="connsiteY2" fmla="*/ 182880 h 182880"/>
              <a:gd name="connsiteX3" fmla="*/ 0 w 8658720"/>
              <a:gd name="connsiteY3" fmla="*/ 182880 h 182880"/>
              <a:gd name="connsiteX4" fmla="*/ 0 w 8658720"/>
              <a:gd name="connsiteY4" fmla="*/ 0 h 182880"/>
              <a:gd name="connsiteX0" fmla="*/ 0 w 8632078"/>
              <a:gd name="connsiteY0" fmla="*/ 0 h 182880"/>
              <a:gd name="connsiteX1" fmla="*/ 8632078 w 8632078"/>
              <a:gd name="connsiteY1" fmla="*/ 58 h 182880"/>
              <a:gd name="connsiteX2" fmla="*/ 6709251 w 8632078"/>
              <a:gd name="connsiteY2" fmla="*/ 182880 h 182880"/>
              <a:gd name="connsiteX3" fmla="*/ 0 w 8632078"/>
              <a:gd name="connsiteY3" fmla="*/ 182880 h 182880"/>
              <a:gd name="connsiteX4" fmla="*/ 0 w 8632078"/>
              <a:gd name="connsiteY4" fmla="*/ 0 h 182880"/>
              <a:gd name="connsiteX0" fmla="*/ 0 w 8632078"/>
              <a:gd name="connsiteY0" fmla="*/ 0 h 182880"/>
              <a:gd name="connsiteX1" fmla="*/ 8632078 w 8632078"/>
              <a:gd name="connsiteY1" fmla="*/ 58 h 182880"/>
              <a:gd name="connsiteX2" fmla="*/ 5989912 w 8632078"/>
              <a:gd name="connsiteY2" fmla="*/ 182880 h 182880"/>
              <a:gd name="connsiteX3" fmla="*/ 0 w 8632078"/>
              <a:gd name="connsiteY3" fmla="*/ 182880 h 182880"/>
              <a:gd name="connsiteX4" fmla="*/ 0 w 8632078"/>
              <a:gd name="connsiteY4" fmla="*/ 0 h 182880"/>
              <a:gd name="connsiteX0" fmla="*/ 0 w 8632078"/>
              <a:gd name="connsiteY0" fmla="*/ 0 h 183536"/>
              <a:gd name="connsiteX1" fmla="*/ 8632078 w 8632078"/>
              <a:gd name="connsiteY1" fmla="*/ 58 h 183536"/>
              <a:gd name="connsiteX2" fmla="*/ 6554022 w 8632078"/>
              <a:gd name="connsiteY2" fmla="*/ 183536 h 183536"/>
              <a:gd name="connsiteX3" fmla="*/ 0 w 8632078"/>
              <a:gd name="connsiteY3" fmla="*/ 182880 h 183536"/>
              <a:gd name="connsiteX4" fmla="*/ 0 w 8632078"/>
              <a:gd name="connsiteY4" fmla="*/ 0 h 183536"/>
              <a:gd name="connsiteX0" fmla="*/ 0 w 9997958"/>
              <a:gd name="connsiteY0" fmla="*/ 0 h 183536"/>
              <a:gd name="connsiteX1" fmla="*/ 8632078 w 9997958"/>
              <a:gd name="connsiteY1" fmla="*/ 58 h 183536"/>
              <a:gd name="connsiteX2" fmla="*/ 9997946 w 9997958"/>
              <a:gd name="connsiteY2" fmla="*/ 365 h 183536"/>
              <a:gd name="connsiteX3" fmla="*/ 6554022 w 9997958"/>
              <a:gd name="connsiteY3" fmla="*/ 183536 h 183536"/>
              <a:gd name="connsiteX4" fmla="*/ 0 w 9997958"/>
              <a:gd name="connsiteY4" fmla="*/ 182880 h 183536"/>
              <a:gd name="connsiteX5" fmla="*/ 0 w 9997958"/>
              <a:gd name="connsiteY5" fmla="*/ 0 h 183536"/>
              <a:gd name="connsiteX0" fmla="*/ 0 w 9997957"/>
              <a:gd name="connsiteY0" fmla="*/ 0 h 183536"/>
              <a:gd name="connsiteX1" fmla="*/ 8524057 w 9997957"/>
              <a:gd name="connsiteY1" fmla="*/ 20709 h 183536"/>
              <a:gd name="connsiteX2" fmla="*/ 9997946 w 9997957"/>
              <a:gd name="connsiteY2" fmla="*/ 365 h 183536"/>
              <a:gd name="connsiteX3" fmla="*/ 6554022 w 9997957"/>
              <a:gd name="connsiteY3" fmla="*/ 183536 h 183536"/>
              <a:gd name="connsiteX4" fmla="*/ 0 w 9997957"/>
              <a:gd name="connsiteY4" fmla="*/ 182880 h 183536"/>
              <a:gd name="connsiteX5" fmla="*/ 0 w 9997957"/>
              <a:gd name="connsiteY5"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2880"/>
              <a:gd name="connsiteX1" fmla="*/ 9997946 w 9997946"/>
              <a:gd name="connsiteY1" fmla="*/ 365 h 182880"/>
              <a:gd name="connsiteX2" fmla="*/ 6573249 w 9997946"/>
              <a:gd name="connsiteY2" fmla="*/ 182258 h 182880"/>
              <a:gd name="connsiteX3" fmla="*/ 0 w 9997946"/>
              <a:gd name="connsiteY3" fmla="*/ 182880 h 182880"/>
              <a:gd name="connsiteX4" fmla="*/ 0 w 9997946"/>
              <a:gd name="connsiteY4" fmla="*/ 0 h 182880"/>
              <a:gd name="connsiteX0" fmla="*/ 0 w 9997946"/>
              <a:gd name="connsiteY0" fmla="*/ 0 h 182880"/>
              <a:gd name="connsiteX1" fmla="*/ 9997946 w 9997946"/>
              <a:gd name="connsiteY1" fmla="*/ 365 h 182880"/>
              <a:gd name="connsiteX2" fmla="*/ 6565558 w 9997946"/>
              <a:gd name="connsiteY2" fmla="*/ 182848 h 182880"/>
              <a:gd name="connsiteX3" fmla="*/ 0 w 9997946"/>
              <a:gd name="connsiteY3" fmla="*/ 182880 h 182880"/>
              <a:gd name="connsiteX4" fmla="*/ 0 w 9997946"/>
              <a:gd name="connsiteY4" fmla="*/ 0 h 182880"/>
              <a:gd name="connsiteX0" fmla="*/ 0 w 9963338"/>
              <a:gd name="connsiteY0" fmla="*/ 0 h 182880"/>
              <a:gd name="connsiteX1" fmla="*/ 9963338 w 9963338"/>
              <a:gd name="connsiteY1" fmla="*/ 2037 h 182880"/>
              <a:gd name="connsiteX2" fmla="*/ 6565558 w 9963338"/>
              <a:gd name="connsiteY2" fmla="*/ 182848 h 182880"/>
              <a:gd name="connsiteX3" fmla="*/ 0 w 9963338"/>
              <a:gd name="connsiteY3" fmla="*/ 182880 h 182880"/>
              <a:gd name="connsiteX4" fmla="*/ 0 w 9963338"/>
              <a:gd name="connsiteY4" fmla="*/ 0 h 182880"/>
              <a:gd name="connsiteX0" fmla="*/ 0 w 9974874"/>
              <a:gd name="connsiteY0" fmla="*/ 0 h 182880"/>
              <a:gd name="connsiteX1" fmla="*/ 9974874 w 9974874"/>
              <a:gd name="connsiteY1" fmla="*/ 365 h 182880"/>
              <a:gd name="connsiteX2" fmla="*/ 6565558 w 9974874"/>
              <a:gd name="connsiteY2" fmla="*/ 182848 h 182880"/>
              <a:gd name="connsiteX3" fmla="*/ 0 w 9974874"/>
              <a:gd name="connsiteY3" fmla="*/ 182880 h 182880"/>
              <a:gd name="connsiteX4" fmla="*/ 0 w 9974874"/>
              <a:gd name="connsiteY4" fmla="*/ 0 h 182880"/>
              <a:gd name="connsiteX0" fmla="*/ 0 w 9974874"/>
              <a:gd name="connsiteY0" fmla="*/ 0 h 182880"/>
              <a:gd name="connsiteX1" fmla="*/ 9974874 w 9974874"/>
              <a:gd name="connsiteY1" fmla="*/ 365 h 182880"/>
              <a:gd name="connsiteX2" fmla="*/ 6334837 w 9974874"/>
              <a:gd name="connsiteY2" fmla="*/ 182848 h 182880"/>
              <a:gd name="connsiteX3" fmla="*/ 0 w 9974874"/>
              <a:gd name="connsiteY3" fmla="*/ 182880 h 182880"/>
              <a:gd name="connsiteX4" fmla="*/ 0 w 9974874"/>
              <a:gd name="connsiteY4" fmla="*/ 0 h 182880"/>
              <a:gd name="connsiteX0" fmla="*/ 0 w 9984894"/>
              <a:gd name="connsiteY0" fmla="*/ 0 h 182880"/>
              <a:gd name="connsiteX1" fmla="*/ 9984894 w 9984894"/>
              <a:gd name="connsiteY1" fmla="*/ 493 h 182880"/>
              <a:gd name="connsiteX2" fmla="*/ 6334837 w 9984894"/>
              <a:gd name="connsiteY2" fmla="*/ 182848 h 182880"/>
              <a:gd name="connsiteX3" fmla="*/ 0 w 9984894"/>
              <a:gd name="connsiteY3" fmla="*/ 182880 h 182880"/>
              <a:gd name="connsiteX4" fmla="*/ 0 w 9984894"/>
              <a:gd name="connsiteY4" fmla="*/ 0 h 182880"/>
              <a:gd name="connsiteX0" fmla="*/ 0 w 10004935"/>
              <a:gd name="connsiteY0" fmla="*/ 276 h 183156"/>
              <a:gd name="connsiteX1" fmla="*/ 10004935 w 10004935"/>
              <a:gd name="connsiteY1" fmla="*/ 0 h 183156"/>
              <a:gd name="connsiteX2" fmla="*/ 6334837 w 10004935"/>
              <a:gd name="connsiteY2" fmla="*/ 183124 h 183156"/>
              <a:gd name="connsiteX3" fmla="*/ 0 w 10004935"/>
              <a:gd name="connsiteY3" fmla="*/ 183156 h 183156"/>
              <a:gd name="connsiteX4" fmla="*/ 0 w 10004935"/>
              <a:gd name="connsiteY4" fmla="*/ 276 h 183156"/>
              <a:gd name="connsiteX0" fmla="*/ 0 w 10009945"/>
              <a:gd name="connsiteY0" fmla="*/ 0 h 182880"/>
              <a:gd name="connsiteX1" fmla="*/ 10009945 w 10009945"/>
              <a:gd name="connsiteY1" fmla="*/ 5618 h 182880"/>
              <a:gd name="connsiteX2" fmla="*/ 6334837 w 10009945"/>
              <a:gd name="connsiteY2" fmla="*/ 182848 h 182880"/>
              <a:gd name="connsiteX3" fmla="*/ 0 w 10009945"/>
              <a:gd name="connsiteY3" fmla="*/ 182880 h 182880"/>
              <a:gd name="connsiteX4" fmla="*/ 0 w 10009945"/>
              <a:gd name="connsiteY4" fmla="*/ 0 h 182880"/>
              <a:gd name="connsiteX0" fmla="*/ 0 w 10029986"/>
              <a:gd name="connsiteY0" fmla="*/ 20 h 182900"/>
              <a:gd name="connsiteX1" fmla="*/ 10029986 w 10029986"/>
              <a:gd name="connsiteY1" fmla="*/ 0 h 182900"/>
              <a:gd name="connsiteX2" fmla="*/ 6334837 w 10029986"/>
              <a:gd name="connsiteY2" fmla="*/ 182868 h 182900"/>
              <a:gd name="connsiteX3" fmla="*/ 0 w 10029986"/>
              <a:gd name="connsiteY3" fmla="*/ 182900 h 182900"/>
              <a:gd name="connsiteX4" fmla="*/ 0 w 10029986"/>
              <a:gd name="connsiteY4" fmla="*/ 20 h 182900"/>
              <a:gd name="connsiteX0" fmla="*/ 0 w 10029986"/>
              <a:gd name="connsiteY0" fmla="*/ 20 h 182966"/>
              <a:gd name="connsiteX1" fmla="*/ 10029986 w 10029986"/>
              <a:gd name="connsiteY1" fmla="*/ 0 h 182966"/>
              <a:gd name="connsiteX2" fmla="*/ 6454043 w 10029986"/>
              <a:gd name="connsiteY2" fmla="*/ 182966 h 182966"/>
              <a:gd name="connsiteX3" fmla="*/ 0 w 10029986"/>
              <a:gd name="connsiteY3" fmla="*/ 182900 h 182966"/>
              <a:gd name="connsiteX4" fmla="*/ 0 w 10029986"/>
              <a:gd name="connsiteY4" fmla="*/ 20 h 182966"/>
              <a:gd name="connsiteX0" fmla="*/ 0 w 9908216"/>
              <a:gd name="connsiteY0" fmla="*/ 0 h 182946"/>
              <a:gd name="connsiteX1" fmla="*/ 9908216 w 9908216"/>
              <a:gd name="connsiteY1" fmla="*/ 144 h 182946"/>
              <a:gd name="connsiteX2" fmla="*/ 6454043 w 9908216"/>
              <a:gd name="connsiteY2" fmla="*/ 182946 h 182946"/>
              <a:gd name="connsiteX3" fmla="*/ 0 w 9908216"/>
              <a:gd name="connsiteY3" fmla="*/ 182880 h 182946"/>
              <a:gd name="connsiteX4" fmla="*/ 0 w 9908216"/>
              <a:gd name="connsiteY4" fmla="*/ 0 h 182946"/>
              <a:gd name="connsiteX0" fmla="*/ 0 w 9908216"/>
              <a:gd name="connsiteY0" fmla="*/ 0 h 183056"/>
              <a:gd name="connsiteX1" fmla="*/ 9908216 w 9908216"/>
              <a:gd name="connsiteY1" fmla="*/ 144 h 183056"/>
              <a:gd name="connsiteX2" fmla="*/ 6307144 w 9908216"/>
              <a:gd name="connsiteY2" fmla="*/ 183056 h 183056"/>
              <a:gd name="connsiteX3" fmla="*/ 0 w 9908216"/>
              <a:gd name="connsiteY3" fmla="*/ 182880 h 183056"/>
              <a:gd name="connsiteX4" fmla="*/ 0 w 9908216"/>
              <a:gd name="connsiteY4" fmla="*/ 0 h 183056"/>
              <a:gd name="connsiteX0" fmla="*/ 0 w 9908216"/>
              <a:gd name="connsiteY0" fmla="*/ 0 h 182880"/>
              <a:gd name="connsiteX1" fmla="*/ 9908216 w 9908216"/>
              <a:gd name="connsiteY1" fmla="*/ 144 h 182880"/>
              <a:gd name="connsiteX2" fmla="*/ 6172557 w 9908216"/>
              <a:gd name="connsiteY2" fmla="*/ 180991 h 182880"/>
              <a:gd name="connsiteX3" fmla="*/ 0 w 9908216"/>
              <a:gd name="connsiteY3" fmla="*/ 182880 h 182880"/>
              <a:gd name="connsiteX4" fmla="*/ 0 w 9908216"/>
              <a:gd name="connsiteY4" fmla="*/ 0 h 182880"/>
              <a:gd name="connsiteX0" fmla="*/ 0 w 9908216"/>
              <a:gd name="connsiteY0" fmla="*/ 0 h 182958"/>
              <a:gd name="connsiteX1" fmla="*/ 9908216 w 9908216"/>
              <a:gd name="connsiteY1" fmla="*/ 144 h 182958"/>
              <a:gd name="connsiteX2" fmla="*/ 6307144 w 9908216"/>
              <a:gd name="connsiteY2" fmla="*/ 182958 h 182958"/>
              <a:gd name="connsiteX3" fmla="*/ 0 w 9908216"/>
              <a:gd name="connsiteY3" fmla="*/ 182880 h 182958"/>
              <a:gd name="connsiteX4" fmla="*/ 0 w 9908216"/>
              <a:gd name="connsiteY4" fmla="*/ 0 h 182958"/>
              <a:gd name="connsiteX0" fmla="*/ 0 w 9950515"/>
              <a:gd name="connsiteY0" fmla="*/ 53 h 183011"/>
              <a:gd name="connsiteX1" fmla="*/ 9950515 w 9950515"/>
              <a:gd name="connsiteY1" fmla="*/ 0 h 183011"/>
              <a:gd name="connsiteX2" fmla="*/ 6307144 w 9950515"/>
              <a:gd name="connsiteY2" fmla="*/ 183011 h 183011"/>
              <a:gd name="connsiteX3" fmla="*/ 0 w 9950515"/>
              <a:gd name="connsiteY3" fmla="*/ 182933 h 183011"/>
              <a:gd name="connsiteX4" fmla="*/ 0 w 9950515"/>
              <a:gd name="connsiteY4" fmla="*/ 53 h 183011"/>
              <a:gd name="connsiteX0" fmla="*/ 0 w 9958206"/>
              <a:gd name="connsiteY0" fmla="*/ 0 h 182958"/>
              <a:gd name="connsiteX1" fmla="*/ 9958206 w 9958206"/>
              <a:gd name="connsiteY1" fmla="*/ 45 h 182958"/>
              <a:gd name="connsiteX2" fmla="*/ 6307144 w 9958206"/>
              <a:gd name="connsiteY2" fmla="*/ 182958 h 182958"/>
              <a:gd name="connsiteX3" fmla="*/ 0 w 9958206"/>
              <a:gd name="connsiteY3" fmla="*/ 182880 h 182958"/>
              <a:gd name="connsiteX4" fmla="*/ 0 w 9958206"/>
              <a:gd name="connsiteY4" fmla="*/ 0 h 182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8206" h="182958">
                <a:moveTo>
                  <a:pt x="0" y="0"/>
                </a:moveTo>
                <a:lnTo>
                  <a:pt x="9958206" y="45"/>
                </a:lnTo>
                <a:lnTo>
                  <a:pt x="6307144" y="182958"/>
                </a:lnTo>
                <a:lnTo>
                  <a:pt x="0" y="182880"/>
                </a:lnTo>
                <a:lnTo>
                  <a:pt x="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C4343-C115-504A-8D4F-0B17318D4A48}" type="slidenum">
              <a:rPr lang="en-US" smtClean="0"/>
              <a:t>‹#›</a:t>
            </a:fld>
            <a:endParaRPr lang="en-US" dirty="0"/>
          </a:p>
        </p:txBody>
      </p:sp>
      <p:sp>
        <p:nvSpPr>
          <p:cNvPr id="8" name="Title 1"/>
          <p:cNvSpPr>
            <a:spLocks noGrp="1"/>
          </p:cNvSpPr>
          <p:nvPr>
            <p:ph type="ctrTitle"/>
          </p:nvPr>
        </p:nvSpPr>
        <p:spPr>
          <a:xfrm>
            <a:off x="265176" y="1820863"/>
            <a:ext cx="6319286" cy="1096062"/>
          </a:xfrm>
        </p:spPr>
        <p:txBody>
          <a:bodyPr>
            <a:normAutofit/>
          </a:bodyPr>
          <a:lstStyle>
            <a:lvl1pPr>
              <a:defRPr>
                <a:solidFill>
                  <a:schemeClr val="bg1"/>
                </a:solidFill>
              </a:defRPr>
            </a:lvl1pPr>
          </a:lstStyle>
          <a:p>
            <a:r>
              <a:rPr lang="en-US" smtClean="0"/>
              <a:t>Click to edit Master title style</a:t>
            </a:r>
            <a:endParaRPr lang="en-US" dirty="0"/>
          </a:p>
        </p:txBody>
      </p:sp>
      <p:sp>
        <p:nvSpPr>
          <p:cNvPr id="9" name="Subtitle 2"/>
          <p:cNvSpPr>
            <a:spLocks noGrp="1"/>
          </p:cNvSpPr>
          <p:nvPr>
            <p:ph type="subTitle" idx="1"/>
          </p:nvPr>
        </p:nvSpPr>
        <p:spPr>
          <a:xfrm>
            <a:off x="265175" y="2923514"/>
            <a:ext cx="5860133" cy="847633"/>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Rectangle 3"/>
          <p:cNvSpPr/>
          <p:nvPr userDrawn="1"/>
        </p:nvSpPr>
        <p:spPr>
          <a:xfrm flipH="1">
            <a:off x="5206705" y="-5299"/>
            <a:ext cx="3937295" cy="5907893"/>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 name="connsiteX0" fmla="*/ 0 w 8658720"/>
              <a:gd name="connsiteY0" fmla="*/ 0 h 182880"/>
              <a:gd name="connsiteX1" fmla="*/ 8658720 w 8658720"/>
              <a:gd name="connsiteY1" fmla="*/ 452 h 182880"/>
              <a:gd name="connsiteX2" fmla="*/ 6709251 w 8658720"/>
              <a:gd name="connsiteY2" fmla="*/ 182880 h 182880"/>
              <a:gd name="connsiteX3" fmla="*/ 0 w 8658720"/>
              <a:gd name="connsiteY3" fmla="*/ 182880 h 182880"/>
              <a:gd name="connsiteX4" fmla="*/ 0 w 8658720"/>
              <a:gd name="connsiteY4" fmla="*/ 0 h 182880"/>
              <a:gd name="connsiteX0" fmla="*/ 0 w 8632078"/>
              <a:gd name="connsiteY0" fmla="*/ 0 h 182880"/>
              <a:gd name="connsiteX1" fmla="*/ 8632078 w 8632078"/>
              <a:gd name="connsiteY1" fmla="*/ 58 h 182880"/>
              <a:gd name="connsiteX2" fmla="*/ 6709251 w 8632078"/>
              <a:gd name="connsiteY2" fmla="*/ 182880 h 182880"/>
              <a:gd name="connsiteX3" fmla="*/ 0 w 8632078"/>
              <a:gd name="connsiteY3" fmla="*/ 182880 h 182880"/>
              <a:gd name="connsiteX4" fmla="*/ 0 w 8632078"/>
              <a:gd name="connsiteY4" fmla="*/ 0 h 182880"/>
              <a:gd name="connsiteX0" fmla="*/ 0 w 8632078"/>
              <a:gd name="connsiteY0" fmla="*/ 0 h 182880"/>
              <a:gd name="connsiteX1" fmla="*/ 8632078 w 8632078"/>
              <a:gd name="connsiteY1" fmla="*/ 58 h 182880"/>
              <a:gd name="connsiteX2" fmla="*/ 5989912 w 8632078"/>
              <a:gd name="connsiteY2" fmla="*/ 182880 h 182880"/>
              <a:gd name="connsiteX3" fmla="*/ 0 w 8632078"/>
              <a:gd name="connsiteY3" fmla="*/ 182880 h 182880"/>
              <a:gd name="connsiteX4" fmla="*/ 0 w 8632078"/>
              <a:gd name="connsiteY4" fmla="*/ 0 h 182880"/>
              <a:gd name="connsiteX0" fmla="*/ 0 w 8632078"/>
              <a:gd name="connsiteY0" fmla="*/ 0 h 183536"/>
              <a:gd name="connsiteX1" fmla="*/ 8632078 w 8632078"/>
              <a:gd name="connsiteY1" fmla="*/ 58 h 183536"/>
              <a:gd name="connsiteX2" fmla="*/ 6554022 w 8632078"/>
              <a:gd name="connsiteY2" fmla="*/ 183536 h 183536"/>
              <a:gd name="connsiteX3" fmla="*/ 0 w 8632078"/>
              <a:gd name="connsiteY3" fmla="*/ 182880 h 183536"/>
              <a:gd name="connsiteX4" fmla="*/ 0 w 8632078"/>
              <a:gd name="connsiteY4" fmla="*/ 0 h 183536"/>
              <a:gd name="connsiteX0" fmla="*/ 0 w 9997958"/>
              <a:gd name="connsiteY0" fmla="*/ 0 h 183536"/>
              <a:gd name="connsiteX1" fmla="*/ 8632078 w 9997958"/>
              <a:gd name="connsiteY1" fmla="*/ 58 h 183536"/>
              <a:gd name="connsiteX2" fmla="*/ 9997946 w 9997958"/>
              <a:gd name="connsiteY2" fmla="*/ 365 h 183536"/>
              <a:gd name="connsiteX3" fmla="*/ 6554022 w 9997958"/>
              <a:gd name="connsiteY3" fmla="*/ 183536 h 183536"/>
              <a:gd name="connsiteX4" fmla="*/ 0 w 9997958"/>
              <a:gd name="connsiteY4" fmla="*/ 182880 h 183536"/>
              <a:gd name="connsiteX5" fmla="*/ 0 w 9997958"/>
              <a:gd name="connsiteY5" fmla="*/ 0 h 183536"/>
              <a:gd name="connsiteX0" fmla="*/ 0 w 9997957"/>
              <a:gd name="connsiteY0" fmla="*/ 0 h 183536"/>
              <a:gd name="connsiteX1" fmla="*/ 8524057 w 9997957"/>
              <a:gd name="connsiteY1" fmla="*/ 20709 h 183536"/>
              <a:gd name="connsiteX2" fmla="*/ 9997946 w 9997957"/>
              <a:gd name="connsiteY2" fmla="*/ 365 h 183536"/>
              <a:gd name="connsiteX3" fmla="*/ 6554022 w 9997957"/>
              <a:gd name="connsiteY3" fmla="*/ 183536 h 183536"/>
              <a:gd name="connsiteX4" fmla="*/ 0 w 9997957"/>
              <a:gd name="connsiteY4" fmla="*/ 182880 h 183536"/>
              <a:gd name="connsiteX5" fmla="*/ 0 w 9997957"/>
              <a:gd name="connsiteY5"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2880"/>
              <a:gd name="connsiteX1" fmla="*/ 9997946 w 9997946"/>
              <a:gd name="connsiteY1" fmla="*/ 365 h 182880"/>
              <a:gd name="connsiteX2" fmla="*/ 6573249 w 9997946"/>
              <a:gd name="connsiteY2" fmla="*/ 182258 h 182880"/>
              <a:gd name="connsiteX3" fmla="*/ 0 w 9997946"/>
              <a:gd name="connsiteY3" fmla="*/ 182880 h 182880"/>
              <a:gd name="connsiteX4" fmla="*/ 0 w 9997946"/>
              <a:gd name="connsiteY4" fmla="*/ 0 h 182880"/>
              <a:gd name="connsiteX0" fmla="*/ 0 w 9997946"/>
              <a:gd name="connsiteY0" fmla="*/ 0 h 182880"/>
              <a:gd name="connsiteX1" fmla="*/ 9997946 w 9997946"/>
              <a:gd name="connsiteY1" fmla="*/ 365 h 182880"/>
              <a:gd name="connsiteX2" fmla="*/ 6565558 w 9997946"/>
              <a:gd name="connsiteY2" fmla="*/ 182848 h 182880"/>
              <a:gd name="connsiteX3" fmla="*/ 0 w 9997946"/>
              <a:gd name="connsiteY3" fmla="*/ 182880 h 182880"/>
              <a:gd name="connsiteX4" fmla="*/ 0 w 9997946"/>
              <a:gd name="connsiteY4" fmla="*/ 0 h 182880"/>
              <a:gd name="connsiteX0" fmla="*/ 0 w 9963338"/>
              <a:gd name="connsiteY0" fmla="*/ 0 h 182880"/>
              <a:gd name="connsiteX1" fmla="*/ 9963338 w 9963338"/>
              <a:gd name="connsiteY1" fmla="*/ 2037 h 182880"/>
              <a:gd name="connsiteX2" fmla="*/ 6565558 w 9963338"/>
              <a:gd name="connsiteY2" fmla="*/ 182848 h 182880"/>
              <a:gd name="connsiteX3" fmla="*/ 0 w 9963338"/>
              <a:gd name="connsiteY3" fmla="*/ 182880 h 182880"/>
              <a:gd name="connsiteX4" fmla="*/ 0 w 9963338"/>
              <a:gd name="connsiteY4" fmla="*/ 0 h 182880"/>
              <a:gd name="connsiteX0" fmla="*/ 0 w 9974874"/>
              <a:gd name="connsiteY0" fmla="*/ 0 h 182880"/>
              <a:gd name="connsiteX1" fmla="*/ 9974874 w 9974874"/>
              <a:gd name="connsiteY1" fmla="*/ 365 h 182880"/>
              <a:gd name="connsiteX2" fmla="*/ 6565558 w 9974874"/>
              <a:gd name="connsiteY2" fmla="*/ 182848 h 182880"/>
              <a:gd name="connsiteX3" fmla="*/ 0 w 9974874"/>
              <a:gd name="connsiteY3" fmla="*/ 182880 h 182880"/>
              <a:gd name="connsiteX4" fmla="*/ 0 w 9974874"/>
              <a:gd name="connsiteY4" fmla="*/ 0 h 182880"/>
              <a:gd name="connsiteX0" fmla="*/ 0 w 9974874"/>
              <a:gd name="connsiteY0" fmla="*/ 0 h 182880"/>
              <a:gd name="connsiteX1" fmla="*/ 9974874 w 9974874"/>
              <a:gd name="connsiteY1" fmla="*/ 365 h 182880"/>
              <a:gd name="connsiteX2" fmla="*/ 6334837 w 9974874"/>
              <a:gd name="connsiteY2" fmla="*/ 182848 h 182880"/>
              <a:gd name="connsiteX3" fmla="*/ 0 w 9974874"/>
              <a:gd name="connsiteY3" fmla="*/ 182880 h 182880"/>
              <a:gd name="connsiteX4" fmla="*/ 0 w 9974874"/>
              <a:gd name="connsiteY4" fmla="*/ 0 h 182880"/>
              <a:gd name="connsiteX0" fmla="*/ 0 w 9984894"/>
              <a:gd name="connsiteY0" fmla="*/ 0 h 182880"/>
              <a:gd name="connsiteX1" fmla="*/ 9984894 w 9984894"/>
              <a:gd name="connsiteY1" fmla="*/ 493 h 182880"/>
              <a:gd name="connsiteX2" fmla="*/ 6334837 w 9984894"/>
              <a:gd name="connsiteY2" fmla="*/ 182848 h 182880"/>
              <a:gd name="connsiteX3" fmla="*/ 0 w 9984894"/>
              <a:gd name="connsiteY3" fmla="*/ 182880 h 182880"/>
              <a:gd name="connsiteX4" fmla="*/ 0 w 9984894"/>
              <a:gd name="connsiteY4" fmla="*/ 0 h 182880"/>
              <a:gd name="connsiteX0" fmla="*/ 0 w 10004935"/>
              <a:gd name="connsiteY0" fmla="*/ 276 h 183156"/>
              <a:gd name="connsiteX1" fmla="*/ 10004935 w 10004935"/>
              <a:gd name="connsiteY1" fmla="*/ 0 h 183156"/>
              <a:gd name="connsiteX2" fmla="*/ 6334837 w 10004935"/>
              <a:gd name="connsiteY2" fmla="*/ 183124 h 183156"/>
              <a:gd name="connsiteX3" fmla="*/ 0 w 10004935"/>
              <a:gd name="connsiteY3" fmla="*/ 183156 h 183156"/>
              <a:gd name="connsiteX4" fmla="*/ 0 w 10004935"/>
              <a:gd name="connsiteY4" fmla="*/ 276 h 183156"/>
              <a:gd name="connsiteX0" fmla="*/ 0 w 10009945"/>
              <a:gd name="connsiteY0" fmla="*/ 0 h 182880"/>
              <a:gd name="connsiteX1" fmla="*/ 10009945 w 10009945"/>
              <a:gd name="connsiteY1" fmla="*/ 5618 h 182880"/>
              <a:gd name="connsiteX2" fmla="*/ 6334837 w 10009945"/>
              <a:gd name="connsiteY2" fmla="*/ 182848 h 182880"/>
              <a:gd name="connsiteX3" fmla="*/ 0 w 10009945"/>
              <a:gd name="connsiteY3" fmla="*/ 182880 h 182880"/>
              <a:gd name="connsiteX4" fmla="*/ 0 w 10009945"/>
              <a:gd name="connsiteY4" fmla="*/ 0 h 182880"/>
              <a:gd name="connsiteX0" fmla="*/ 0 w 10029986"/>
              <a:gd name="connsiteY0" fmla="*/ 20 h 182900"/>
              <a:gd name="connsiteX1" fmla="*/ 10029986 w 10029986"/>
              <a:gd name="connsiteY1" fmla="*/ 0 h 182900"/>
              <a:gd name="connsiteX2" fmla="*/ 6334837 w 10029986"/>
              <a:gd name="connsiteY2" fmla="*/ 182868 h 182900"/>
              <a:gd name="connsiteX3" fmla="*/ 0 w 10029986"/>
              <a:gd name="connsiteY3" fmla="*/ 182900 h 182900"/>
              <a:gd name="connsiteX4" fmla="*/ 0 w 10029986"/>
              <a:gd name="connsiteY4" fmla="*/ 20 h 182900"/>
              <a:gd name="connsiteX0" fmla="*/ 0 w 119726974"/>
              <a:gd name="connsiteY0" fmla="*/ 20 h 183143"/>
              <a:gd name="connsiteX1" fmla="*/ 10029986 w 119726974"/>
              <a:gd name="connsiteY1" fmla="*/ 0 h 183143"/>
              <a:gd name="connsiteX2" fmla="*/ 119726974 w 119726974"/>
              <a:gd name="connsiteY2" fmla="*/ 183143 h 183143"/>
              <a:gd name="connsiteX3" fmla="*/ 0 w 119726974"/>
              <a:gd name="connsiteY3" fmla="*/ 182900 h 183143"/>
              <a:gd name="connsiteX4" fmla="*/ 0 w 119726974"/>
              <a:gd name="connsiteY4" fmla="*/ 20 h 183143"/>
              <a:gd name="connsiteX0" fmla="*/ 0 w 119726974"/>
              <a:gd name="connsiteY0" fmla="*/ 118 h 183241"/>
              <a:gd name="connsiteX1" fmla="*/ 26380906 w 119726974"/>
              <a:gd name="connsiteY1" fmla="*/ 0 h 183241"/>
              <a:gd name="connsiteX2" fmla="*/ 119726974 w 119726974"/>
              <a:gd name="connsiteY2" fmla="*/ 183241 h 183241"/>
              <a:gd name="connsiteX3" fmla="*/ 0 w 119726974"/>
              <a:gd name="connsiteY3" fmla="*/ 182998 h 183241"/>
              <a:gd name="connsiteX4" fmla="*/ 0 w 119726974"/>
              <a:gd name="connsiteY4" fmla="*/ 118 h 183241"/>
              <a:gd name="connsiteX0" fmla="*/ 0 w 119243219"/>
              <a:gd name="connsiteY0" fmla="*/ 118 h 182998"/>
              <a:gd name="connsiteX1" fmla="*/ 26380906 w 119243219"/>
              <a:gd name="connsiteY1" fmla="*/ 0 h 182998"/>
              <a:gd name="connsiteX2" fmla="*/ 119243219 w 119243219"/>
              <a:gd name="connsiteY2" fmla="*/ 182356 h 182998"/>
              <a:gd name="connsiteX3" fmla="*/ 0 w 119243219"/>
              <a:gd name="connsiteY3" fmla="*/ 182998 h 182998"/>
              <a:gd name="connsiteX4" fmla="*/ 0 w 119243219"/>
              <a:gd name="connsiteY4" fmla="*/ 118 h 182998"/>
              <a:gd name="connsiteX0" fmla="*/ 0 w 118952966"/>
              <a:gd name="connsiteY0" fmla="*/ 118 h 182998"/>
              <a:gd name="connsiteX1" fmla="*/ 26380906 w 118952966"/>
              <a:gd name="connsiteY1" fmla="*/ 0 h 182998"/>
              <a:gd name="connsiteX2" fmla="*/ 118952966 w 118952966"/>
              <a:gd name="connsiteY2" fmla="*/ 180881 h 182998"/>
              <a:gd name="connsiteX3" fmla="*/ 0 w 118952966"/>
              <a:gd name="connsiteY3" fmla="*/ 182998 h 182998"/>
              <a:gd name="connsiteX4" fmla="*/ 0 w 118952966"/>
              <a:gd name="connsiteY4" fmla="*/ 118 h 182998"/>
              <a:gd name="connsiteX0" fmla="*/ 0 w 119436721"/>
              <a:gd name="connsiteY0" fmla="*/ 118 h 183044"/>
              <a:gd name="connsiteX1" fmla="*/ 26380906 w 119436721"/>
              <a:gd name="connsiteY1" fmla="*/ 0 h 183044"/>
              <a:gd name="connsiteX2" fmla="*/ 119436721 w 119436721"/>
              <a:gd name="connsiteY2" fmla="*/ 183044 h 183044"/>
              <a:gd name="connsiteX3" fmla="*/ 0 w 119436721"/>
              <a:gd name="connsiteY3" fmla="*/ 182998 h 183044"/>
              <a:gd name="connsiteX4" fmla="*/ 0 w 119436721"/>
              <a:gd name="connsiteY4" fmla="*/ 118 h 183044"/>
              <a:gd name="connsiteX0" fmla="*/ 0 w 119436721"/>
              <a:gd name="connsiteY0" fmla="*/ 118 h 183044"/>
              <a:gd name="connsiteX1" fmla="*/ 26380906 w 119436721"/>
              <a:gd name="connsiteY1" fmla="*/ 0 h 183044"/>
              <a:gd name="connsiteX2" fmla="*/ 29186563 w 119436721"/>
              <a:gd name="connsiteY2" fmla="*/ 554 h 183044"/>
              <a:gd name="connsiteX3" fmla="*/ 119436721 w 119436721"/>
              <a:gd name="connsiteY3" fmla="*/ 183044 h 183044"/>
              <a:gd name="connsiteX4" fmla="*/ 0 w 119436721"/>
              <a:gd name="connsiteY4" fmla="*/ 182998 h 183044"/>
              <a:gd name="connsiteX5" fmla="*/ 0 w 119436721"/>
              <a:gd name="connsiteY5" fmla="*/ 118 h 183044"/>
              <a:gd name="connsiteX0" fmla="*/ 0 w 119980233"/>
              <a:gd name="connsiteY0" fmla="*/ 118 h 183044"/>
              <a:gd name="connsiteX1" fmla="*/ 26380906 w 119980233"/>
              <a:gd name="connsiteY1" fmla="*/ 0 h 183044"/>
              <a:gd name="connsiteX2" fmla="*/ 29186563 w 119980233"/>
              <a:gd name="connsiteY2" fmla="*/ 554 h 183044"/>
              <a:gd name="connsiteX3" fmla="*/ 119980233 w 119980233"/>
              <a:gd name="connsiteY3" fmla="*/ 183044 h 183044"/>
              <a:gd name="connsiteX4" fmla="*/ 0 w 119980233"/>
              <a:gd name="connsiteY4" fmla="*/ 182998 h 183044"/>
              <a:gd name="connsiteX5" fmla="*/ 0 w 119980233"/>
              <a:gd name="connsiteY5" fmla="*/ 118 h 183044"/>
              <a:gd name="connsiteX0" fmla="*/ 0 w 119980233"/>
              <a:gd name="connsiteY0" fmla="*/ 0 h 182926"/>
              <a:gd name="connsiteX1" fmla="*/ 29186563 w 119980233"/>
              <a:gd name="connsiteY1" fmla="*/ 436 h 182926"/>
              <a:gd name="connsiteX2" fmla="*/ 119980233 w 119980233"/>
              <a:gd name="connsiteY2" fmla="*/ 182926 h 182926"/>
              <a:gd name="connsiteX3" fmla="*/ 0 w 119980233"/>
              <a:gd name="connsiteY3" fmla="*/ 182880 h 182926"/>
              <a:gd name="connsiteX4" fmla="*/ 0 w 119980233"/>
              <a:gd name="connsiteY4" fmla="*/ 0 h 182926"/>
              <a:gd name="connsiteX0" fmla="*/ 0 w 119980233"/>
              <a:gd name="connsiteY0" fmla="*/ 0 h 182926"/>
              <a:gd name="connsiteX1" fmla="*/ 27735298 w 119980233"/>
              <a:gd name="connsiteY1" fmla="*/ 2698 h 182926"/>
              <a:gd name="connsiteX2" fmla="*/ 119980233 w 119980233"/>
              <a:gd name="connsiteY2" fmla="*/ 182926 h 182926"/>
              <a:gd name="connsiteX3" fmla="*/ 0 w 119980233"/>
              <a:gd name="connsiteY3" fmla="*/ 182880 h 182926"/>
              <a:gd name="connsiteX4" fmla="*/ 0 w 119980233"/>
              <a:gd name="connsiteY4" fmla="*/ 0 h 182926"/>
              <a:gd name="connsiteX0" fmla="*/ 0 w 119980233"/>
              <a:gd name="connsiteY0" fmla="*/ 0 h 182926"/>
              <a:gd name="connsiteX1" fmla="*/ 28219053 w 119980233"/>
              <a:gd name="connsiteY1" fmla="*/ 436 h 182926"/>
              <a:gd name="connsiteX2" fmla="*/ 119980233 w 119980233"/>
              <a:gd name="connsiteY2" fmla="*/ 182926 h 182926"/>
              <a:gd name="connsiteX3" fmla="*/ 0 w 119980233"/>
              <a:gd name="connsiteY3" fmla="*/ 182880 h 182926"/>
              <a:gd name="connsiteX4" fmla="*/ 0 w 119980233"/>
              <a:gd name="connsiteY4" fmla="*/ 0 h 182926"/>
              <a:gd name="connsiteX0" fmla="*/ 0 w 119980233"/>
              <a:gd name="connsiteY0" fmla="*/ 56 h 182982"/>
              <a:gd name="connsiteX1" fmla="*/ 28122302 w 119980233"/>
              <a:gd name="connsiteY1" fmla="*/ 0 h 182982"/>
              <a:gd name="connsiteX2" fmla="*/ 119980233 w 119980233"/>
              <a:gd name="connsiteY2" fmla="*/ 182982 h 182982"/>
              <a:gd name="connsiteX3" fmla="*/ 0 w 119980233"/>
              <a:gd name="connsiteY3" fmla="*/ 182936 h 182982"/>
              <a:gd name="connsiteX4" fmla="*/ 0 w 119980233"/>
              <a:gd name="connsiteY4" fmla="*/ 56 h 182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80233" h="182982">
                <a:moveTo>
                  <a:pt x="0" y="56"/>
                </a:moveTo>
                <a:lnTo>
                  <a:pt x="28122302" y="0"/>
                </a:lnTo>
                <a:lnTo>
                  <a:pt x="119980233" y="182982"/>
                </a:lnTo>
                <a:lnTo>
                  <a:pt x="0" y="182936"/>
                </a:lnTo>
                <a:lnTo>
                  <a:pt x="0" y="56"/>
                </a:lnTo>
                <a:close/>
              </a:path>
            </a:pathLst>
          </a:custGeom>
          <a:solidFill>
            <a:srgbClr val="3EC7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859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FD9C4343-C115-504A-8D4F-0B17318D4A48}" type="slidenum">
              <a:rPr lang="en-US" smtClean="0"/>
              <a:pPr/>
              <a:t>‹#›</a:t>
            </a:fld>
            <a:endParaRPr lang="en-US" dirty="0"/>
          </a:p>
        </p:txBody>
      </p:sp>
      <p:sp>
        <p:nvSpPr>
          <p:cNvPr id="8" name="Content Placeholder 2"/>
          <p:cNvSpPr>
            <a:spLocks noGrp="1"/>
          </p:cNvSpPr>
          <p:nvPr>
            <p:ph idx="1"/>
          </p:nvPr>
        </p:nvSpPr>
        <p:spPr>
          <a:xfrm>
            <a:off x="265176" y="1179576"/>
            <a:ext cx="8622792" cy="47132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3"/>
          <p:cNvSpPr>
            <a:spLocks noGrp="1"/>
          </p:cNvSpPr>
          <p:nvPr>
            <p:ph type="title"/>
          </p:nvPr>
        </p:nvSpPr>
        <p:spPr>
          <a:xfrm>
            <a:off x="265176" y="228598"/>
            <a:ext cx="8622792" cy="85953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367757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65176" y="228600"/>
            <a:ext cx="8622792" cy="859536"/>
          </a:xfrm>
        </p:spPr>
        <p:txBody>
          <a:bodyPr/>
          <a:lstStyle/>
          <a:p>
            <a:r>
              <a:rPr lang="en-US" smtClean="0"/>
              <a:t>Click to edit Master title style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C4343-C115-504A-8D4F-0B17318D4A48}" type="slidenum">
              <a:rPr lang="en-US" smtClean="0"/>
              <a:t>‹#›</a:t>
            </a:fld>
            <a:endParaRPr lang="en-US" dirty="0"/>
          </a:p>
        </p:txBody>
      </p:sp>
      <p:sp>
        <p:nvSpPr>
          <p:cNvPr id="8" name="Content Placeholder 2"/>
          <p:cNvSpPr>
            <a:spLocks noGrp="1"/>
          </p:cNvSpPr>
          <p:nvPr>
            <p:ph idx="13"/>
          </p:nvPr>
        </p:nvSpPr>
        <p:spPr>
          <a:xfrm>
            <a:off x="265176" y="1179576"/>
            <a:ext cx="4206240" cy="4713224"/>
          </a:xfrm>
        </p:spPr>
        <p:txBody>
          <a:bodyPr/>
          <a:lstStyle>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682173" y="1179576"/>
            <a:ext cx="4206240" cy="4713224"/>
          </a:xfrm>
        </p:spPr>
        <p:txBody>
          <a:bodyPr/>
          <a:lstStyle>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7080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lumns with Captio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5176" y="1179576"/>
            <a:ext cx="4206240" cy="800100"/>
          </a:xfrm>
        </p:spPr>
        <p:txBody>
          <a:bodyPr anchor="t" anchorCtr="0">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81728" y="1179576"/>
            <a:ext cx="4206240" cy="800100"/>
          </a:xfrm>
        </p:spPr>
        <p:txBody>
          <a:bodyPr anchor="t" anchorCtr="0">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p:txBody>
          <a:bodyPr>
            <a:normAutofit/>
          </a:bodyPr>
          <a:lstStyle/>
          <a:p>
            <a:endParaRPr lang="en-US" dirty="0"/>
          </a:p>
        </p:txBody>
      </p:sp>
      <p:sp>
        <p:nvSpPr>
          <p:cNvPr id="9" name="Slide Number Placeholder 8"/>
          <p:cNvSpPr>
            <a:spLocks noGrp="1"/>
          </p:cNvSpPr>
          <p:nvPr>
            <p:ph type="sldNum" sz="quarter" idx="12"/>
          </p:nvPr>
        </p:nvSpPr>
        <p:spPr/>
        <p:txBody>
          <a:bodyPr>
            <a:normAutofit/>
          </a:bodyPr>
          <a:lstStyle/>
          <a:p>
            <a:fld id="{FD9C4343-C115-504A-8D4F-0B17318D4A48}" type="slidenum">
              <a:rPr lang="en-US" smtClean="0"/>
              <a:t>‹#›</a:t>
            </a:fld>
            <a:endParaRPr lang="en-US" dirty="0"/>
          </a:p>
        </p:txBody>
      </p:sp>
      <p:sp>
        <p:nvSpPr>
          <p:cNvPr id="10" name="Title 9"/>
          <p:cNvSpPr>
            <a:spLocks noGrp="1"/>
          </p:cNvSpPr>
          <p:nvPr>
            <p:ph type="title"/>
          </p:nvPr>
        </p:nvSpPr>
        <p:spPr>
          <a:xfrm>
            <a:off x="265176" y="228600"/>
            <a:ext cx="8622792" cy="859536"/>
          </a:xfrm>
        </p:spPr>
        <p:txBody>
          <a:bodyPr>
            <a:normAutofit/>
          </a:bodyPr>
          <a:lstStyle/>
          <a:p>
            <a:r>
              <a:rPr lang="en-US" smtClean="0"/>
              <a:t>Click to edit Master title style</a:t>
            </a:r>
            <a:endParaRPr lang="en-US" dirty="0"/>
          </a:p>
        </p:txBody>
      </p:sp>
      <p:sp>
        <p:nvSpPr>
          <p:cNvPr id="11" name="Content Placeholder 2"/>
          <p:cNvSpPr>
            <a:spLocks noGrp="1"/>
          </p:cNvSpPr>
          <p:nvPr>
            <p:ph idx="13"/>
          </p:nvPr>
        </p:nvSpPr>
        <p:spPr>
          <a:xfrm>
            <a:off x="265176" y="2122548"/>
            <a:ext cx="4206240" cy="377025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4"/>
          </p:nvPr>
        </p:nvSpPr>
        <p:spPr>
          <a:xfrm>
            <a:off x="4682173" y="2122548"/>
            <a:ext cx="4206240" cy="377025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8184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12" name="Picture Placeholder 16"/>
          <p:cNvSpPr>
            <a:spLocks noGrp="1"/>
          </p:cNvSpPr>
          <p:nvPr>
            <p:ph type="pic" sz="quarter" idx="15"/>
          </p:nvPr>
        </p:nvSpPr>
        <p:spPr>
          <a:xfrm>
            <a:off x="-5953" y="217545"/>
            <a:ext cx="9152940" cy="6640455"/>
          </a:xfrm>
          <a:custGeom>
            <a:avLst/>
            <a:gdLst>
              <a:gd name="connsiteX0" fmla="*/ 0 w 4964157"/>
              <a:gd name="connsiteY0" fmla="*/ 6858000 h 6858000"/>
              <a:gd name="connsiteX1" fmla="*/ 2638698 w 4964157"/>
              <a:gd name="connsiteY1" fmla="*/ 0 h 6858000"/>
              <a:gd name="connsiteX2" fmla="*/ 4964157 w 4964157"/>
              <a:gd name="connsiteY2" fmla="*/ 0 h 6858000"/>
              <a:gd name="connsiteX3" fmla="*/ 2325459 w 4964157"/>
              <a:gd name="connsiteY3" fmla="*/ 6858000 h 6858000"/>
              <a:gd name="connsiteX4" fmla="*/ 0 w 4964157"/>
              <a:gd name="connsiteY4" fmla="*/ 6858000 h 6858000"/>
              <a:gd name="connsiteX0" fmla="*/ 0 w 3807828"/>
              <a:gd name="connsiteY0" fmla="*/ 6858000 h 6858000"/>
              <a:gd name="connsiteX1" fmla="*/ 2638698 w 3807828"/>
              <a:gd name="connsiteY1" fmla="*/ 0 h 6858000"/>
              <a:gd name="connsiteX2" fmla="*/ 3807828 w 3807828"/>
              <a:gd name="connsiteY2" fmla="*/ 3004299 h 6858000"/>
              <a:gd name="connsiteX3" fmla="*/ 2325459 w 3807828"/>
              <a:gd name="connsiteY3" fmla="*/ 6858000 h 6858000"/>
              <a:gd name="connsiteX4" fmla="*/ 0 w 3807828"/>
              <a:gd name="connsiteY4" fmla="*/ 6858000 h 6858000"/>
              <a:gd name="connsiteX0" fmla="*/ 0 w 6505430"/>
              <a:gd name="connsiteY0" fmla="*/ 6883274 h 6883274"/>
              <a:gd name="connsiteX1" fmla="*/ 6505430 w 6505430"/>
              <a:gd name="connsiteY1" fmla="*/ 0 h 6883274"/>
              <a:gd name="connsiteX2" fmla="*/ 3807828 w 6505430"/>
              <a:gd name="connsiteY2" fmla="*/ 3029573 h 6883274"/>
              <a:gd name="connsiteX3" fmla="*/ 2325459 w 6505430"/>
              <a:gd name="connsiteY3" fmla="*/ 6883274 h 6883274"/>
              <a:gd name="connsiteX4" fmla="*/ 0 w 6505430"/>
              <a:gd name="connsiteY4" fmla="*/ 6883274 h 6883274"/>
              <a:gd name="connsiteX0" fmla="*/ 0 w 9146433"/>
              <a:gd name="connsiteY0" fmla="*/ 2978407 h 6883274"/>
              <a:gd name="connsiteX1" fmla="*/ 9146433 w 9146433"/>
              <a:gd name="connsiteY1" fmla="*/ 0 h 6883274"/>
              <a:gd name="connsiteX2" fmla="*/ 6448831 w 9146433"/>
              <a:gd name="connsiteY2" fmla="*/ 3029573 h 6883274"/>
              <a:gd name="connsiteX3" fmla="*/ 4966462 w 9146433"/>
              <a:gd name="connsiteY3" fmla="*/ 6883274 h 6883274"/>
              <a:gd name="connsiteX4" fmla="*/ 0 w 9146433"/>
              <a:gd name="connsiteY4" fmla="*/ 2978407 h 6883274"/>
              <a:gd name="connsiteX0" fmla="*/ 0 w 9146433"/>
              <a:gd name="connsiteY0" fmla="*/ 2978407 h 6883274"/>
              <a:gd name="connsiteX1" fmla="*/ 9146433 w 9146433"/>
              <a:gd name="connsiteY1" fmla="*/ 0 h 6883274"/>
              <a:gd name="connsiteX2" fmla="*/ 8559106 w 9146433"/>
              <a:gd name="connsiteY2" fmla="*/ 4173231 h 6883274"/>
              <a:gd name="connsiteX3" fmla="*/ 4966462 w 9146433"/>
              <a:gd name="connsiteY3" fmla="*/ 6883274 h 6883274"/>
              <a:gd name="connsiteX4" fmla="*/ 0 w 9146433"/>
              <a:gd name="connsiteY4" fmla="*/ 2978407 h 6883274"/>
              <a:gd name="connsiteX0" fmla="*/ 0 w 9146433"/>
              <a:gd name="connsiteY0" fmla="*/ 2978407 h 5253087"/>
              <a:gd name="connsiteX1" fmla="*/ 9146433 w 9146433"/>
              <a:gd name="connsiteY1" fmla="*/ 0 h 5253087"/>
              <a:gd name="connsiteX2" fmla="*/ 8559106 w 9146433"/>
              <a:gd name="connsiteY2" fmla="*/ 4173231 h 5253087"/>
              <a:gd name="connsiteX3" fmla="*/ 1384049 w 9146433"/>
              <a:gd name="connsiteY3" fmla="*/ 5253087 h 5253087"/>
              <a:gd name="connsiteX4" fmla="*/ 0 w 9146433"/>
              <a:gd name="connsiteY4" fmla="*/ 2978407 h 5253087"/>
              <a:gd name="connsiteX0" fmla="*/ 0 w 9146697"/>
              <a:gd name="connsiteY0" fmla="*/ 2978407 h 5253087"/>
              <a:gd name="connsiteX1" fmla="*/ 9146433 w 9146697"/>
              <a:gd name="connsiteY1" fmla="*/ 0 h 5253087"/>
              <a:gd name="connsiteX2" fmla="*/ 9146697 w 9146697"/>
              <a:gd name="connsiteY2" fmla="*/ 3888896 h 5253087"/>
              <a:gd name="connsiteX3" fmla="*/ 1384049 w 9146697"/>
              <a:gd name="connsiteY3" fmla="*/ 5253087 h 5253087"/>
              <a:gd name="connsiteX4" fmla="*/ 0 w 9146697"/>
              <a:gd name="connsiteY4" fmla="*/ 2978407 h 5253087"/>
              <a:gd name="connsiteX0" fmla="*/ 5953 w 9152650"/>
              <a:gd name="connsiteY0" fmla="*/ 2978407 h 6870637"/>
              <a:gd name="connsiteX1" fmla="*/ 9152386 w 9152650"/>
              <a:gd name="connsiteY1" fmla="*/ 0 h 6870637"/>
              <a:gd name="connsiteX2" fmla="*/ 9152650 w 9152650"/>
              <a:gd name="connsiteY2" fmla="*/ 3888896 h 6870637"/>
              <a:gd name="connsiteX3" fmla="*/ 0 w 9152650"/>
              <a:gd name="connsiteY3" fmla="*/ 6870637 h 6870637"/>
              <a:gd name="connsiteX4" fmla="*/ 5953 w 9152650"/>
              <a:gd name="connsiteY4" fmla="*/ 2978407 h 6870637"/>
              <a:gd name="connsiteX0" fmla="*/ 5953 w 9152650"/>
              <a:gd name="connsiteY0" fmla="*/ 2883273 h 6775503"/>
              <a:gd name="connsiteX1" fmla="*/ 9152386 w 9152650"/>
              <a:gd name="connsiteY1" fmla="*/ 0 h 6775503"/>
              <a:gd name="connsiteX2" fmla="*/ 9152650 w 9152650"/>
              <a:gd name="connsiteY2" fmla="*/ 3793762 h 6775503"/>
              <a:gd name="connsiteX3" fmla="*/ 0 w 9152650"/>
              <a:gd name="connsiteY3" fmla="*/ 6775503 h 6775503"/>
              <a:gd name="connsiteX4" fmla="*/ 5953 w 9152650"/>
              <a:gd name="connsiteY4" fmla="*/ 2883273 h 6775503"/>
              <a:gd name="connsiteX0" fmla="*/ 5953 w 9157142"/>
              <a:gd name="connsiteY0" fmla="*/ 2973650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2973650 h 6865880"/>
              <a:gd name="connsiteX0" fmla="*/ 5953 w 9157142"/>
              <a:gd name="connsiteY0" fmla="*/ 3199075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3199075 h 6865880"/>
              <a:gd name="connsiteX0" fmla="*/ 5953 w 9152681"/>
              <a:gd name="connsiteY0" fmla="*/ 2884750 h 6551555"/>
              <a:gd name="connsiteX1" fmla="*/ 9103167 w 9152681"/>
              <a:gd name="connsiteY1" fmla="*/ 0 h 6551555"/>
              <a:gd name="connsiteX2" fmla="*/ 9152650 w 9152681"/>
              <a:gd name="connsiteY2" fmla="*/ 3569814 h 6551555"/>
              <a:gd name="connsiteX3" fmla="*/ 0 w 9152681"/>
              <a:gd name="connsiteY3" fmla="*/ 6551555 h 6551555"/>
              <a:gd name="connsiteX4" fmla="*/ 5953 w 9152681"/>
              <a:gd name="connsiteY4" fmla="*/ 2884750 h 6551555"/>
              <a:gd name="connsiteX0" fmla="*/ 5953 w 9152940"/>
              <a:gd name="connsiteY0" fmla="*/ 2973650 h 6640455"/>
              <a:gd name="connsiteX1" fmla="*/ 9150792 w 9152940"/>
              <a:gd name="connsiteY1" fmla="*/ 0 h 6640455"/>
              <a:gd name="connsiteX2" fmla="*/ 9152650 w 9152940"/>
              <a:gd name="connsiteY2" fmla="*/ 3658714 h 6640455"/>
              <a:gd name="connsiteX3" fmla="*/ 0 w 9152940"/>
              <a:gd name="connsiteY3" fmla="*/ 6640455 h 6640455"/>
              <a:gd name="connsiteX4" fmla="*/ 5953 w 9152940"/>
              <a:gd name="connsiteY4" fmla="*/ 2973650 h 664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940" h="6640455">
                <a:moveTo>
                  <a:pt x="5953" y="2973650"/>
                </a:moveTo>
                <a:lnTo>
                  <a:pt x="9150792" y="0"/>
                </a:lnTo>
                <a:cubicBezTo>
                  <a:pt x="9149295" y="1294713"/>
                  <a:pt x="9154147" y="2364001"/>
                  <a:pt x="9152650" y="3658714"/>
                </a:cubicBezTo>
                <a:lnTo>
                  <a:pt x="0" y="6640455"/>
                </a:lnTo>
                <a:cubicBezTo>
                  <a:pt x="1984" y="5343045"/>
                  <a:pt x="3969" y="4271060"/>
                  <a:pt x="5953" y="2973650"/>
                </a:cubicBezTo>
                <a:close/>
              </a:path>
            </a:pathLst>
          </a:custGeom>
        </p:spPr>
        <p:txBody>
          <a:bodyPr anchor="ctr" anchorCtr="1"/>
          <a:lstStyle>
            <a:lvl1pPr algn="ctr">
              <a:defRPr/>
            </a:lvl1pPr>
          </a:lstStyle>
          <a:p>
            <a:r>
              <a:rPr lang="en-US" dirty="0" smtClean="0"/>
              <a:t>Click icon to add picture</a:t>
            </a:r>
            <a:endParaRPr lang="en-US" dirty="0"/>
          </a:p>
        </p:txBody>
      </p:sp>
      <p:sp>
        <p:nvSpPr>
          <p:cNvPr id="7" name="Rectangle 7"/>
          <p:cNvSpPr/>
          <p:nvPr/>
        </p:nvSpPr>
        <p:spPr>
          <a:xfrm>
            <a:off x="-832" y="-3884"/>
            <a:ext cx="9145481" cy="3197585"/>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388584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0 w 9144000"/>
              <a:gd name="connsiteY2" fmla="*/ 6858000 h 6858000"/>
              <a:gd name="connsiteX3" fmla="*/ 0 w 9144000"/>
              <a:gd name="connsiteY3" fmla="*/ 0 h 6858000"/>
              <a:gd name="connsiteX0" fmla="*/ 0 w 9144000"/>
              <a:gd name="connsiteY0" fmla="*/ 0 h 13876421"/>
              <a:gd name="connsiteX1" fmla="*/ 9144000 w 9144000"/>
              <a:gd name="connsiteY1" fmla="*/ 0 h 13876421"/>
              <a:gd name="connsiteX2" fmla="*/ 8640 w 9144000"/>
              <a:gd name="connsiteY2" fmla="*/ 13876421 h 13876421"/>
              <a:gd name="connsiteX3" fmla="*/ 0 w 9144000"/>
              <a:gd name="connsiteY3" fmla="*/ 0 h 13876421"/>
              <a:gd name="connsiteX0" fmla="*/ 0 w 9144000"/>
              <a:gd name="connsiteY0" fmla="*/ 0 h 13635789"/>
              <a:gd name="connsiteX1" fmla="*/ 9144000 w 9144000"/>
              <a:gd name="connsiteY1" fmla="*/ 0 h 13635789"/>
              <a:gd name="connsiteX2" fmla="*/ 155514 w 9144000"/>
              <a:gd name="connsiteY2" fmla="*/ 13635789 h 13635789"/>
              <a:gd name="connsiteX3" fmla="*/ 0 w 9144000"/>
              <a:gd name="connsiteY3" fmla="*/ 0 h 13635789"/>
              <a:gd name="connsiteX0" fmla="*/ 0 w 9144000"/>
              <a:gd name="connsiteY0" fmla="*/ 0 h 12673263"/>
              <a:gd name="connsiteX1" fmla="*/ 9144000 w 9144000"/>
              <a:gd name="connsiteY1" fmla="*/ 0 h 12673263"/>
              <a:gd name="connsiteX2" fmla="*/ 112315 w 9144000"/>
              <a:gd name="connsiteY2" fmla="*/ 12673263 h 12673263"/>
              <a:gd name="connsiteX3" fmla="*/ 0 w 9144000"/>
              <a:gd name="connsiteY3" fmla="*/ 0 h 12673263"/>
              <a:gd name="connsiteX0" fmla="*/ 0 w 9144000"/>
              <a:gd name="connsiteY0" fmla="*/ 0 h 13796210"/>
              <a:gd name="connsiteX1" fmla="*/ 9144000 w 9144000"/>
              <a:gd name="connsiteY1" fmla="*/ 0 h 13796210"/>
              <a:gd name="connsiteX2" fmla="*/ 8639 w 9144000"/>
              <a:gd name="connsiteY2" fmla="*/ 13796210 h 13796210"/>
              <a:gd name="connsiteX3" fmla="*/ 0 w 9144000"/>
              <a:gd name="connsiteY3" fmla="*/ 0 h 13796210"/>
              <a:gd name="connsiteX0" fmla="*/ 831 w 9144831"/>
              <a:gd name="connsiteY0" fmla="*/ 0 h 13796210"/>
              <a:gd name="connsiteX1" fmla="*/ 9144831 w 9144831"/>
              <a:gd name="connsiteY1" fmla="*/ 0 h 13796210"/>
              <a:gd name="connsiteX2" fmla="*/ 831 w 9144831"/>
              <a:gd name="connsiteY2" fmla="*/ 13796210 h 13796210"/>
              <a:gd name="connsiteX3" fmla="*/ 831 w 9144831"/>
              <a:gd name="connsiteY3" fmla="*/ 0 h 13796210"/>
              <a:gd name="connsiteX0" fmla="*/ 831 w 9144831"/>
              <a:gd name="connsiteY0" fmla="*/ 0 h 13796210"/>
              <a:gd name="connsiteX1" fmla="*/ 9144831 w 9144831"/>
              <a:gd name="connsiteY1" fmla="*/ 0 h 13796210"/>
              <a:gd name="connsiteX2" fmla="*/ 8799806 w 9144831"/>
              <a:gd name="connsiteY2" fmla="*/ 469194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97856 w 9144831"/>
              <a:gd name="connsiteY2" fmla="*/ 950439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53406 w 9144831"/>
              <a:gd name="connsiteY2" fmla="*/ 788324 h 13796210"/>
              <a:gd name="connsiteX3" fmla="*/ 831 w 9144831"/>
              <a:gd name="connsiteY3" fmla="*/ 13796210 h 13796210"/>
              <a:gd name="connsiteX4" fmla="*/ 831 w 9144831"/>
              <a:gd name="connsiteY4" fmla="*/ 0 h 13796210"/>
              <a:gd name="connsiteX0" fmla="*/ 831 w 9145481"/>
              <a:gd name="connsiteY0" fmla="*/ 0 h 13796210"/>
              <a:gd name="connsiteX1" fmla="*/ 9144831 w 9145481"/>
              <a:gd name="connsiteY1" fmla="*/ 0 h 13796210"/>
              <a:gd name="connsiteX2" fmla="*/ 9145481 w 9145481"/>
              <a:gd name="connsiteY2" fmla="*/ 1053603 h 13796210"/>
              <a:gd name="connsiteX3" fmla="*/ 831 w 9145481"/>
              <a:gd name="connsiteY3" fmla="*/ 13796210 h 13796210"/>
              <a:gd name="connsiteX4" fmla="*/ 831 w 9145481"/>
              <a:gd name="connsiteY4" fmla="*/ 0 h 13796210"/>
              <a:gd name="connsiteX0" fmla="*/ 831 w 9145481"/>
              <a:gd name="connsiteY0" fmla="*/ 0 h 14842591"/>
              <a:gd name="connsiteX1" fmla="*/ 9144831 w 9145481"/>
              <a:gd name="connsiteY1" fmla="*/ 0 h 14842591"/>
              <a:gd name="connsiteX2" fmla="*/ 9145481 w 9145481"/>
              <a:gd name="connsiteY2" fmla="*/ 1053603 h 14842591"/>
              <a:gd name="connsiteX3" fmla="*/ 831 w 9145481"/>
              <a:gd name="connsiteY3" fmla="*/ 14842591 h 14842591"/>
              <a:gd name="connsiteX4" fmla="*/ 831 w 9145481"/>
              <a:gd name="connsiteY4" fmla="*/ 0 h 1484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481" h="14842591">
                <a:moveTo>
                  <a:pt x="831" y="0"/>
                </a:moveTo>
                <a:lnTo>
                  <a:pt x="9144831" y="0"/>
                </a:lnTo>
                <a:cubicBezTo>
                  <a:pt x="9145048" y="351201"/>
                  <a:pt x="9145264" y="702402"/>
                  <a:pt x="9145481" y="1053603"/>
                </a:cubicBezTo>
                <a:lnTo>
                  <a:pt x="831" y="14842591"/>
                </a:lnTo>
                <a:cubicBezTo>
                  <a:pt x="-2049" y="10243854"/>
                  <a:pt x="3711" y="4598737"/>
                  <a:pt x="831"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itle 10"/>
          <p:cNvSpPr>
            <a:spLocks noGrp="1"/>
          </p:cNvSpPr>
          <p:nvPr>
            <p:ph type="title"/>
          </p:nvPr>
        </p:nvSpPr>
        <p:spPr>
          <a:xfrm>
            <a:off x="265175" y="357099"/>
            <a:ext cx="7574961" cy="957858"/>
          </a:xfrm>
          <a:custGeom>
            <a:avLst/>
            <a:gdLst>
              <a:gd name="connsiteX0" fmla="*/ 0 w 7743085"/>
              <a:gd name="connsiteY0" fmla="*/ 0 h 952042"/>
              <a:gd name="connsiteX1" fmla="*/ 7743085 w 7743085"/>
              <a:gd name="connsiteY1" fmla="*/ 0 h 952042"/>
              <a:gd name="connsiteX2" fmla="*/ 7743085 w 7743085"/>
              <a:gd name="connsiteY2" fmla="*/ 952042 h 952042"/>
              <a:gd name="connsiteX3" fmla="*/ 0 w 7743085"/>
              <a:gd name="connsiteY3" fmla="*/ 952042 h 952042"/>
              <a:gd name="connsiteX4" fmla="*/ 0 w 7743085"/>
              <a:gd name="connsiteY4" fmla="*/ 0 h 952042"/>
              <a:gd name="connsiteX0" fmla="*/ 0 w 7743085"/>
              <a:gd name="connsiteY0" fmla="*/ 0 h 970627"/>
              <a:gd name="connsiteX1" fmla="*/ 7743085 w 7743085"/>
              <a:gd name="connsiteY1" fmla="*/ 0 h 970627"/>
              <a:gd name="connsiteX2" fmla="*/ 3864938 w 7743085"/>
              <a:gd name="connsiteY2" fmla="*/ 970627 h 970627"/>
              <a:gd name="connsiteX3" fmla="*/ 0 w 7743085"/>
              <a:gd name="connsiteY3" fmla="*/ 952042 h 970627"/>
              <a:gd name="connsiteX4" fmla="*/ 0 w 7743085"/>
              <a:gd name="connsiteY4" fmla="*/ 0 h 970627"/>
              <a:gd name="connsiteX0" fmla="*/ 0 w 6764255"/>
              <a:gd name="connsiteY0" fmla="*/ 0 h 970627"/>
              <a:gd name="connsiteX1" fmla="*/ 6764255 w 6764255"/>
              <a:gd name="connsiteY1" fmla="*/ 0 h 970627"/>
              <a:gd name="connsiteX2" fmla="*/ 3864938 w 6764255"/>
              <a:gd name="connsiteY2" fmla="*/ 970627 h 970627"/>
              <a:gd name="connsiteX3" fmla="*/ 0 w 6764255"/>
              <a:gd name="connsiteY3" fmla="*/ 952042 h 970627"/>
              <a:gd name="connsiteX4" fmla="*/ 0 w 6764255"/>
              <a:gd name="connsiteY4" fmla="*/ 0 h 970627"/>
              <a:gd name="connsiteX0" fmla="*/ 0 w 6764255"/>
              <a:gd name="connsiteY0" fmla="*/ 0 h 954387"/>
              <a:gd name="connsiteX1" fmla="*/ 6764255 w 6764255"/>
              <a:gd name="connsiteY1" fmla="*/ 0 h 954387"/>
              <a:gd name="connsiteX2" fmla="*/ 3886981 w 6764255"/>
              <a:gd name="connsiteY2" fmla="*/ 954387 h 954387"/>
              <a:gd name="connsiteX3" fmla="*/ 0 w 6764255"/>
              <a:gd name="connsiteY3" fmla="*/ 952042 h 954387"/>
              <a:gd name="connsiteX4" fmla="*/ 0 w 6764255"/>
              <a:gd name="connsiteY4" fmla="*/ 0 h 954387"/>
              <a:gd name="connsiteX0" fmla="*/ 0 w 6764255"/>
              <a:gd name="connsiteY0" fmla="*/ 0 h 952042"/>
              <a:gd name="connsiteX1" fmla="*/ 6764255 w 6764255"/>
              <a:gd name="connsiteY1" fmla="*/ 0 h 952042"/>
              <a:gd name="connsiteX2" fmla="*/ 3899577 w 6764255"/>
              <a:gd name="connsiteY2" fmla="*/ 908913 h 952042"/>
              <a:gd name="connsiteX3" fmla="*/ 0 w 6764255"/>
              <a:gd name="connsiteY3" fmla="*/ 952042 h 952042"/>
              <a:gd name="connsiteX4" fmla="*/ 0 w 6764255"/>
              <a:gd name="connsiteY4" fmla="*/ 0 h 952042"/>
              <a:gd name="connsiteX0" fmla="*/ 0 w 6764255"/>
              <a:gd name="connsiteY0" fmla="*/ 0 h 952042"/>
              <a:gd name="connsiteX1" fmla="*/ 6764255 w 6764255"/>
              <a:gd name="connsiteY1" fmla="*/ 0 h 952042"/>
              <a:gd name="connsiteX2" fmla="*/ 3886981 w 6764255"/>
              <a:gd name="connsiteY2" fmla="*/ 951138 h 952042"/>
              <a:gd name="connsiteX3" fmla="*/ 0 w 6764255"/>
              <a:gd name="connsiteY3" fmla="*/ 952042 h 952042"/>
              <a:gd name="connsiteX4" fmla="*/ 0 w 6764255"/>
              <a:gd name="connsiteY4" fmla="*/ 0 h 952042"/>
              <a:gd name="connsiteX0" fmla="*/ 0 w 7344064"/>
              <a:gd name="connsiteY0" fmla="*/ 3360 h 955402"/>
              <a:gd name="connsiteX1" fmla="*/ 7344064 w 7344064"/>
              <a:gd name="connsiteY1" fmla="*/ 0 h 955402"/>
              <a:gd name="connsiteX2" fmla="*/ 3886981 w 7344064"/>
              <a:gd name="connsiteY2" fmla="*/ 954498 h 955402"/>
              <a:gd name="connsiteX3" fmla="*/ 0 w 7344064"/>
              <a:gd name="connsiteY3" fmla="*/ 955402 h 955402"/>
              <a:gd name="connsiteX4" fmla="*/ 0 w 7344064"/>
              <a:gd name="connsiteY4" fmla="*/ 3360 h 955402"/>
              <a:gd name="connsiteX0" fmla="*/ 0 w 7344064"/>
              <a:gd name="connsiteY0" fmla="*/ 3360 h 957858"/>
              <a:gd name="connsiteX1" fmla="*/ 7344064 w 7344064"/>
              <a:gd name="connsiteY1" fmla="*/ 0 h 957858"/>
              <a:gd name="connsiteX2" fmla="*/ 4470045 w 7344064"/>
              <a:gd name="connsiteY2" fmla="*/ 957858 h 957858"/>
              <a:gd name="connsiteX3" fmla="*/ 0 w 7344064"/>
              <a:gd name="connsiteY3" fmla="*/ 955402 h 957858"/>
              <a:gd name="connsiteX4" fmla="*/ 0 w 7344064"/>
              <a:gd name="connsiteY4" fmla="*/ 3360 h 957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064" h="957858">
                <a:moveTo>
                  <a:pt x="0" y="3360"/>
                </a:moveTo>
                <a:lnTo>
                  <a:pt x="7344064" y="0"/>
                </a:lnTo>
                <a:lnTo>
                  <a:pt x="4470045" y="957858"/>
                </a:lnTo>
                <a:lnTo>
                  <a:pt x="0" y="955402"/>
                </a:lnTo>
                <a:lnTo>
                  <a:pt x="0" y="3360"/>
                </a:lnTo>
                <a:close/>
              </a:path>
            </a:pathLst>
          </a:custGeom>
        </p:spPr>
        <p:txBody>
          <a:bodyPr rIns="1828800">
            <a:normAutofit/>
          </a:bodyPr>
          <a:lstStyle>
            <a:lvl1pPr>
              <a:defRPr>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267290" y="1312500"/>
            <a:ext cx="4599264" cy="850469"/>
          </a:xfrm>
          <a:custGeom>
            <a:avLst/>
            <a:gdLst>
              <a:gd name="connsiteX0" fmla="*/ 0 w 3736951"/>
              <a:gd name="connsiteY0" fmla="*/ 0 h 847633"/>
              <a:gd name="connsiteX1" fmla="*/ 3736951 w 3736951"/>
              <a:gd name="connsiteY1" fmla="*/ 0 h 847633"/>
              <a:gd name="connsiteX2" fmla="*/ 3736951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3090466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3728564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928999"/>
              <a:gd name="connsiteY0" fmla="*/ 0 h 847633"/>
              <a:gd name="connsiteX1" fmla="*/ 3928999 w 3928999"/>
              <a:gd name="connsiteY1" fmla="*/ 0 h 847633"/>
              <a:gd name="connsiteX2" fmla="*/ 2188170 w 3928999"/>
              <a:gd name="connsiteY2" fmla="*/ 847633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779292 w 3928999"/>
              <a:gd name="connsiteY2" fmla="*/ 853829 h 853829"/>
              <a:gd name="connsiteX3" fmla="*/ 0 w 3928999"/>
              <a:gd name="connsiteY3" fmla="*/ 847633 h 853829"/>
              <a:gd name="connsiteX4" fmla="*/ 0 w 3928999"/>
              <a:gd name="connsiteY4" fmla="*/ 0 h 853829"/>
              <a:gd name="connsiteX0" fmla="*/ 0 w 3928999"/>
              <a:gd name="connsiteY0" fmla="*/ 0 h 866219"/>
              <a:gd name="connsiteX1" fmla="*/ 3928999 w 3928999"/>
              <a:gd name="connsiteY1" fmla="*/ 0 h 866219"/>
              <a:gd name="connsiteX2" fmla="*/ 1680170 w 3928999"/>
              <a:gd name="connsiteY2" fmla="*/ 866219 h 866219"/>
              <a:gd name="connsiteX3" fmla="*/ 0 w 3928999"/>
              <a:gd name="connsiteY3" fmla="*/ 847633 h 866219"/>
              <a:gd name="connsiteX4" fmla="*/ 0 w 3928999"/>
              <a:gd name="connsiteY4" fmla="*/ 0 h 866219"/>
              <a:gd name="connsiteX0" fmla="*/ 0 w 3928999"/>
              <a:gd name="connsiteY0" fmla="*/ 0 h 860024"/>
              <a:gd name="connsiteX1" fmla="*/ 3928999 w 3928999"/>
              <a:gd name="connsiteY1" fmla="*/ 0 h 860024"/>
              <a:gd name="connsiteX2" fmla="*/ 1531487 w 3928999"/>
              <a:gd name="connsiteY2" fmla="*/ 860024 h 860024"/>
              <a:gd name="connsiteX3" fmla="*/ 0 w 3928999"/>
              <a:gd name="connsiteY3" fmla="*/ 847633 h 860024"/>
              <a:gd name="connsiteX4" fmla="*/ 0 w 3928999"/>
              <a:gd name="connsiteY4" fmla="*/ 0 h 860024"/>
              <a:gd name="connsiteX0" fmla="*/ 0 w 3928999"/>
              <a:gd name="connsiteY0" fmla="*/ 0 h 860024"/>
              <a:gd name="connsiteX1" fmla="*/ 3928999 w 3928999"/>
              <a:gd name="connsiteY1" fmla="*/ 0 h 860024"/>
              <a:gd name="connsiteX2" fmla="*/ 1333243 w 3928999"/>
              <a:gd name="connsiteY2" fmla="*/ 860024 h 860024"/>
              <a:gd name="connsiteX3" fmla="*/ 0 w 3928999"/>
              <a:gd name="connsiteY3" fmla="*/ 847633 h 860024"/>
              <a:gd name="connsiteX4" fmla="*/ 0 w 3928999"/>
              <a:gd name="connsiteY4" fmla="*/ 0 h 860024"/>
              <a:gd name="connsiteX0" fmla="*/ 0 w 3928999"/>
              <a:gd name="connsiteY0" fmla="*/ 0 h 847633"/>
              <a:gd name="connsiteX1" fmla="*/ 3928999 w 3928999"/>
              <a:gd name="connsiteY1" fmla="*/ 0 h 847633"/>
              <a:gd name="connsiteX2" fmla="*/ 1351828 w 3928999"/>
              <a:gd name="connsiteY2" fmla="*/ 773292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358023 w 3928999"/>
              <a:gd name="connsiteY2" fmla="*/ 853829 h 853829"/>
              <a:gd name="connsiteX3" fmla="*/ 0 w 3928999"/>
              <a:gd name="connsiteY3" fmla="*/ 847633 h 853829"/>
              <a:gd name="connsiteX4" fmla="*/ 0 w 3928999"/>
              <a:gd name="connsiteY4" fmla="*/ 0 h 853829"/>
              <a:gd name="connsiteX0" fmla="*/ 0 w 3809600"/>
              <a:gd name="connsiteY0" fmla="*/ 0 h 853829"/>
              <a:gd name="connsiteX1" fmla="*/ 3809600 w 3809600"/>
              <a:gd name="connsiteY1" fmla="*/ 61511 h 853829"/>
              <a:gd name="connsiteX2" fmla="*/ 1358023 w 3809600"/>
              <a:gd name="connsiteY2" fmla="*/ 853829 h 853829"/>
              <a:gd name="connsiteX3" fmla="*/ 0 w 3809600"/>
              <a:gd name="connsiteY3" fmla="*/ 847633 h 853829"/>
              <a:gd name="connsiteX4" fmla="*/ 0 w 3809600"/>
              <a:gd name="connsiteY4" fmla="*/ 0 h 853829"/>
              <a:gd name="connsiteX0" fmla="*/ 0 w 3860254"/>
              <a:gd name="connsiteY0" fmla="*/ 0 h 853829"/>
              <a:gd name="connsiteX1" fmla="*/ 3860254 w 3860254"/>
              <a:gd name="connsiteY1" fmla="*/ 21710 h 853829"/>
              <a:gd name="connsiteX2" fmla="*/ 1358023 w 3860254"/>
              <a:gd name="connsiteY2" fmla="*/ 853829 h 853829"/>
              <a:gd name="connsiteX3" fmla="*/ 0 w 3860254"/>
              <a:gd name="connsiteY3" fmla="*/ 847633 h 853829"/>
              <a:gd name="connsiteX4" fmla="*/ 0 w 3860254"/>
              <a:gd name="connsiteY4" fmla="*/ 0 h 853829"/>
              <a:gd name="connsiteX0" fmla="*/ 0 w 3872808"/>
              <a:gd name="connsiteY0" fmla="*/ 0 h 853829"/>
              <a:gd name="connsiteX1" fmla="*/ 3872808 w 3872808"/>
              <a:gd name="connsiteY1" fmla="*/ 2222 h 853829"/>
              <a:gd name="connsiteX2" fmla="*/ 1358023 w 3872808"/>
              <a:gd name="connsiteY2" fmla="*/ 853829 h 853829"/>
              <a:gd name="connsiteX3" fmla="*/ 0 w 3872808"/>
              <a:gd name="connsiteY3" fmla="*/ 847633 h 853829"/>
              <a:gd name="connsiteX4" fmla="*/ 0 w 3872808"/>
              <a:gd name="connsiteY4" fmla="*/ 0 h 853829"/>
              <a:gd name="connsiteX0" fmla="*/ 0 w 4444188"/>
              <a:gd name="connsiteY0" fmla="*/ 0 h 853829"/>
              <a:gd name="connsiteX1" fmla="*/ 4444188 w 4444188"/>
              <a:gd name="connsiteY1" fmla="*/ 5581 h 853829"/>
              <a:gd name="connsiteX2" fmla="*/ 1358023 w 4444188"/>
              <a:gd name="connsiteY2" fmla="*/ 853829 h 853829"/>
              <a:gd name="connsiteX3" fmla="*/ 0 w 4444188"/>
              <a:gd name="connsiteY3" fmla="*/ 847633 h 853829"/>
              <a:gd name="connsiteX4" fmla="*/ 0 w 4444188"/>
              <a:gd name="connsiteY4" fmla="*/ 0 h 853829"/>
              <a:gd name="connsiteX0" fmla="*/ 0 w 4444188"/>
              <a:gd name="connsiteY0" fmla="*/ 0 h 857188"/>
              <a:gd name="connsiteX1" fmla="*/ 4444188 w 4444188"/>
              <a:gd name="connsiteY1" fmla="*/ 5581 h 857188"/>
              <a:gd name="connsiteX2" fmla="*/ 1903430 w 4444188"/>
              <a:gd name="connsiteY2" fmla="*/ 857188 h 857188"/>
              <a:gd name="connsiteX3" fmla="*/ 0 w 4444188"/>
              <a:gd name="connsiteY3" fmla="*/ 847633 h 857188"/>
              <a:gd name="connsiteX4" fmla="*/ 0 w 4444188"/>
              <a:gd name="connsiteY4" fmla="*/ 0 h 857188"/>
              <a:gd name="connsiteX0" fmla="*/ 0 w 4444188"/>
              <a:gd name="connsiteY0" fmla="*/ 0 h 847633"/>
              <a:gd name="connsiteX1" fmla="*/ 4444188 w 4444188"/>
              <a:gd name="connsiteY1" fmla="*/ 5581 h 847633"/>
              <a:gd name="connsiteX2" fmla="*/ 1799544 w 4444188"/>
              <a:gd name="connsiteY2" fmla="*/ 789994 h 847633"/>
              <a:gd name="connsiteX3" fmla="*/ 0 w 4444188"/>
              <a:gd name="connsiteY3" fmla="*/ 847633 h 847633"/>
              <a:gd name="connsiteX4" fmla="*/ 0 w 4444188"/>
              <a:gd name="connsiteY4" fmla="*/ 0 h 847633"/>
              <a:gd name="connsiteX0" fmla="*/ 0 w 4444188"/>
              <a:gd name="connsiteY0" fmla="*/ 0 h 850469"/>
              <a:gd name="connsiteX1" fmla="*/ 4444188 w 4444188"/>
              <a:gd name="connsiteY1" fmla="*/ 5581 h 850469"/>
              <a:gd name="connsiteX2" fmla="*/ 1919664 w 4444188"/>
              <a:gd name="connsiteY2" fmla="*/ 850469 h 850469"/>
              <a:gd name="connsiteX3" fmla="*/ 0 w 4444188"/>
              <a:gd name="connsiteY3" fmla="*/ 847633 h 850469"/>
              <a:gd name="connsiteX4" fmla="*/ 0 w 4444188"/>
              <a:gd name="connsiteY4" fmla="*/ 0 h 850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188" h="850469">
                <a:moveTo>
                  <a:pt x="0" y="0"/>
                </a:moveTo>
                <a:lnTo>
                  <a:pt x="4444188" y="5581"/>
                </a:lnTo>
                <a:lnTo>
                  <a:pt x="1919664" y="850469"/>
                </a:lnTo>
                <a:lnTo>
                  <a:pt x="0" y="847633"/>
                </a:lnTo>
                <a:lnTo>
                  <a:pt x="0" y="0"/>
                </a:lnTo>
                <a:close/>
              </a:path>
            </a:pathLst>
          </a:custGeom>
        </p:spPr>
        <p:txBody>
          <a:bodyPr rIns="1005840">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2"/>
          </p:nvPr>
        </p:nvSpPr>
        <p:spPr>
          <a:xfrm>
            <a:off x="265177" y="2165248"/>
            <a:ext cx="1977811" cy="374227"/>
          </a:xfrm>
          <a:custGeom>
            <a:avLst/>
            <a:gdLst>
              <a:gd name="connsiteX0" fmla="*/ 0 w 2161741"/>
              <a:gd name="connsiteY0" fmla="*/ 0 h 365125"/>
              <a:gd name="connsiteX1" fmla="*/ 2161741 w 2161741"/>
              <a:gd name="connsiteY1" fmla="*/ 0 h 365125"/>
              <a:gd name="connsiteX2" fmla="*/ 2161741 w 2161741"/>
              <a:gd name="connsiteY2" fmla="*/ 365125 h 365125"/>
              <a:gd name="connsiteX3" fmla="*/ 0 w 2161741"/>
              <a:gd name="connsiteY3" fmla="*/ 365125 h 365125"/>
              <a:gd name="connsiteX4" fmla="*/ 0 w 2161741"/>
              <a:gd name="connsiteY4" fmla="*/ 0 h 365125"/>
              <a:gd name="connsiteX0" fmla="*/ 0 w 2161741"/>
              <a:gd name="connsiteY0" fmla="*/ 0 h 365125"/>
              <a:gd name="connsiteX1" fmla="*/ 1362570 w 2161741"/>
              <a:gd name="connsiteY1" fmla="*/ 6195 h 365125"/>
              <a:gd name="connsiteX2" fmla="*/ 2161741 w 2161741"/>
              <a:gd name="connsiteY2" fmla="*/ 365125 h 365125"/>
              <a:gd name="connsiteX3" fmla="*/ 0 w 2161741"/>
              <a:gd name="connsiteY3" fmla="*/ 365125 h 365125"/>
              <a:gd name="connsiteX4" fmla="*/ 0 w 2161741"/>
              <a:gd name="connsiteY4" fmla="*/ 0 h 365125"/>
              <a:gd name="connsiteX0" fmla="*/ 0 w 1362570"/>
              <a:gd name="connsiteY0" fmla="*/ 0 h 371320"/>
              <a:gd name="connsiteX1" fmla="*/ 1362570 w 1362570"/>
              <a:gd name="connsiteY1" fmla="*/ 6195 h 371320"/>
              <a:gd name="connsiteX2" fmla="*/ 321790 w 1362570"/>
              <a:gd name="connsiteY2" fmla="*/ 371320 h 371320"/>
              <a:gd name="connsiteX3" fmla="*/ 0 w 1362570"/>
              <a:gd name="connsiteY3" fmla="*/ 365125 h 371320"/>
              <a:gd name="connsiteX4" fmla="*/ 0 w 1362570"/>
              <a:gd name="connsiteY4" fmla="*/ 0 h 371320"/>
              <a:gd name="connsiteX0" fmla="*/ 0 w 1368765"/>
              <a:gd name="connsiteY0" fmla="*/ 0 h 371320"/>
              <a:gd name="connsiteX1" fmla="*/ 1368765 w 1368765"/>
              <a:gd name="connsiteY1" fmla="*/ 80536 h 371320"/>
              <a:gd name="connsiteX2" fmla="*/ 321790 w 1368765"/>
              <a:gd name="connsiteY2" fmla="*/ 371320 h 371320"/>
              <a:gd name="connsiteX3" fmla="*/ 0 w 1368765"/>
              <a:gd name="connsiteY3" fmla="*/ 365125 h 371320"/>
              <a:gd name="connsiteX4" fmla="*/ 0 w 1368765"/>
              <a:gd name="connsiteY4" fmla="*/ 0 h 371320"/>
              <a:gd name="connsiteX0" fmla="*/ 0 w 1381155"/>
              <a:gd name="connsiteY0" fmla="*/ 0 h 371320"/>
              <a:gd name="connsiteX1" fmla="*/ 1381155 w 1381155"/>
              <a:gd name="connsiteY1" fmla="*/ 6195 h 371320"/>
              <a:gd name="connsiteX2" fmla="*/ 321790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46540 h 365125"/>
              <a:gd name="connsiteX3" fmla="*/ 0 w 1381155"/>
              <a:gd name="connsiteY3" fmla="*/ 365125 h 365125"/>
              <a:gd name="connsiteX4" fmla="*/ 0 w 1381155"/>
              <a:gd name="connsiteY4" fmla="*/ 0 h 365125"/>
              <a:gd name="connsiteX0" fmla="*/ 0 w 1381155"/>
              <a:gd name="connsiteY0" fmla="*/ 0 h 371320"/>
              <a:gd name="connsiteX1" fmla="*/ 1381155 w 1381155"/>
              <a:gd name="connsiteY1" fmla="*/ 6195 h 371320"/>
              <a:gd name="connsiteX2" fmla="*/ 340375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52735 h 365125"/>
              <a:gd name="connsiteX3" fmla="*/ 0 w 1381155"/>
              <a:gd name="connsiteY3" fmla="*/ 365125 h 365125"/>
              <a:gd name="connsiteX4" fmla="*/ 0 w 1381155"/>
              <a:gd name="connsiteY4" fmla="*/ 0 h 365125"/>
              <a:gd name="connsiteX0" fmla="*/ 0 w 1381155"/>
              <a:gd name="connsiteY0" fmla="*/ 0 h 370827"/>
              <a:gd name="connsiteX1" fmla="*/ 1381155 w 1381155"/>
              <a:gd name="connsiteY1" fmla="*/ 6195 h 370827"/>
              <a:gd name="connsiteX2" fmla="*/ 336757 w 1381155"/>
              <a:gd name="connsiteY2" fmla="*/ 370827 h 370827"/>
              <a:gd name="connsiteX3" fmla="*/ 0 w 1381155"/>
              <a:gd name="connsiteY3" fmla="*/ 365125 h 370827"/>
              <a:gd name="connsiteX4" fmla="*/ 0 w 1381155"/>
              <a:gd name="connsiteY4" fmla="*/ 0 h 370827"/>
              <a:gd name="connsiteX0" fmla="*/ 0 w 1381155"/>
              <a:gd name="connsiteY0" fmla="*/ 0 h 365125"/>
              <a:gd name="connsiteX1" fmla="*/ 1381155 w 1381155"/>
              <a:gd name="connsiteY1" fmla="*/ 6195 h 365125"/>
              <a:gd name="connsiteX2" fmla="*/ 340463 w 1381155"/>
              <a:gd name="connsiteY2" fmla="*/ 356353 h 365125"/>
              <a:gd name="connsiteX3" fmla="*/ 0 w 1381155"/>
              <a:gd name="connsiteY3" fmla="*/ 365125 h 365125"/>
              <a:gd name="connsiteX4" fmla="*/ 0 w 1381155"/>
              <a:gd name="connsiteY4" fmla="*/ 0 h 365125"/>
              <a:gd name="connsiteX0" fmla="*/ 0 w 1381155"/>
              <a:gd name="connsiteY0" fmla="*/ 0 h 367207"/>
              <a:gd name="connsiteX1" fmla="*/ 1381155 w 1381155"/>
              <a:gd name="connsiteY1" fmla="*/ 6195 h 367207"/>
              <a:gd name="connsiteX2" fmla="*/ 340463 w 1381155"/>
              <a:gd name="connsiteY2" fmla="*/ 367207 h 367207"/>
              <a:gd name="connsiteX3" fmla="*/ 0 w 1381155"/>
              <a:gd name="connsiteY3" fmla="*/ 365125 h 367207"/>
              <a:gd name="connsiteX4" fmla="*/ 0 w 1381155"/>
              <a:gd name="connsiteY4" fmla="*/ 0 h 367207"/>
              <a:gd name="connsiteX0" fmla="*/ 0 w 1444360"/>
              <a:gd name="connsiteY0" fmla="*/ 6798 h 374005"/>
              <a:gd name="connsiteX1" fmla="*/ 1444360 w 1444360"/>
              <a:gd name="connsiteY1" fmla="*/ 0 h 374005"/>
              <a:gd name="connsiteX2" fmla="*/ 340463 w 1444360"/>
              <a:gd name="connsiteY2" fmla="*/ 374005 h 374005"/>
              <a:gd name="connsiteX3" fmla="*/ 0 w 1444360"/>
              <a:gd name="connsiteY3" fmla="*/ 371923 h 374005"/>
              <a:gd name="connsiteX4" fmla="*/ 0 w 1444360"/>
              <a:gd name="connsiteY4" fmla="*/ 6798 h 374005"/>
              <a:gd name="connsiteX0" fmla="*/ 0 w 1397788"/>
              <a:gd name="connsiteY0" fmla="*/ 0 h 367207"/>
              <a:gd name="connsiteX1" fmla="*/ 1397788 w 1397788"/>
              <a:gd name="connsiteY1" fmla="*/ 93894 h 367207"/>
              <a:gd name="connsiteX2" fmla="*/ 340463 w 1397788"/>
              <a:gd name="connsiteY2" fmla="*/ 367207 h 367207"/>
              <a:gd name="connsiteX3" fmla="*/ 0 w 1397788"/>
              <a:gd name="connsiteY3" fmla="*/ 365125 h 367207"/>
              <a:gd name="connsiteX4" fmla="*/ 0 w 1397788"/>
              <a:gd name="connsiteY4" fmla="*/ 0 h 367207"/>
              <a:gd name="connsiteX0" fmla="*/ 0 w 1451014"/>
              <a:gd name="connsiteY0" fmla="*/ 0 h 367207"/>
              <a:gd name="connsiteX1" fmla="*/ 1451014 w 1451014"/>
              <a:gd name="connsiteY1" fmla="*/ 2946 h 367207"/>
              <a:gd name="connsiteX2" fmla="*/ 340463 w 1451014"/>
              <a:gd name="connsiteY2" fmla="*/ 367207 h 367207"/>
              <a:gd name="connsiteX3" fmla="*/ 0 w 1451014"/>
              <a:gd name="connsiteY3" fmla="*/ 365125 h 367207"/>
              <a:gd name="connsiteX4" fmla="*/ 0 w 1451014"/>
              <a:gd name="connsiteY4" fmla="*/ 0 h 367207"/>
              <a:gd name="connsiteX0" fmla="*/ 0 w 1451014"/>
              <a:gd name="connsiteY0" fmla="*/ 0 h 370455"/>
              <a:gd name="connsiteX1" fmla="*/ 1451014 w 1451014"/>
              <a:gd name="connsiteY1" fmla="*/ 2946 h 370455"/>
              <a:gd name="connsiteX2" fmla="*/ 287237 w 1451014"/>
              <a:gd name="connsiteY2" fmla="*/ 370455 h 370455"/>
              <a:gd name="connsiteX3" fmla="*/ 0 w 1451014"/>
              <a:gd name="connsiteY3" fmla="*/ 365125 h 370455"/>
              <a:gd name="connsiteX4" fmla="*/ 0 w 1451014"/>
              <a:gd name="connsiteY4" fmla="*/ 0 h 370455"/>
              <a:gd name="connsiteX0" fmla="*/ 0 w 1846735"/>
              <a:gd name="connsiteY0" fmla="*/ 0 h 370455"/>
              <a:gd name="connsiteX1" fmla="*/ 1846735 w 1846735"/>
              <a:gd name="connsiteY1" fmla="*/ 117176 h 370455"/>
              <a:gd name="connsiteX2" fmla="*/ 287237 w 1846735"/>
              <a:gd name="connsiteY2" fmla="*/ 370455 h 370455"/>
              <a:gd name="connsiteX3" fmla="*/ 0 w 1846735"/>
              <a:gd name="connsiteY3" fmla="*/ 365125 h 370455"/>
              <a:gd name="connsiteX4" fmla="*/ 0 w 1846735"/>
              <a:gd name="connsiteY4" fmla="*/ 0 h 370455"/>
              <a:gd name="connsiteX0" fmla="*/ 0 w 2025670"/>
              <a:gd name="connsiteY0" fmla="*/ 413 h 370868"/>
              <a:gd name="connsiteX1" fmla="*/ 2025670 w 2025670"/>
              <a:gd name="connsiteY1" fmla="*/ 0 h 370868"/>
              <a:gd name="connsiteX2" fmla="*/ 287237 w 2025670"/>
              <a:gd name="connsiteY2" fmla="*/ 370868 h 370868"/>
              <a:gd name="connsiteX3" fmla="*/ 0 w 2025670"/>
              <a:gd name="connsiteY3" fmla="*/ 365538 h 370868"/>
              <a:gd name="connsiteX4" fmla="*/ 0 w 2025670"/>
              <a:gd name="connsiteY4" fmla="*/ 413 h 370868"/>
              <a:gd name="connsiteX0" fmla="*/ 0 w 2025670"/>
              <a:gd name="connsiteY0" fmla="*/ 413 h 374227"/>
              <a:gd name="connsiteX1" fmla="*/ 2025670 w 2025670"/>
              <a:gd name="connsiteY1" fmla="*/ 0 h 374227"/>
              <a:gd name="connsiteX2" fmla="*/ 844689 w 2025670"/>
              <a:gd name="connsiteY2" fmla="*/ 374227 h 374227"/>
              <a:gd name="connsiteX3" fmla="*/ 0 w 2025670"/>
              <a:gd name="connsiteY3" fmla="*/ 365538 h 374227"/>
              <a:gd name="connsiteX4" fmla="*/ 0 w 2025670"/>
              <a:gd name="connsiteY4" fmla="*/ 413 h 37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670" h="374227">
                <a:moveTo>
                  <a:pt x="0" y="413"/>
                </a:moveTo>
                <a:lnTo>
                  <a:pt x="2025670" y="0"/>
                </a:lnTo>
                <a:lnTo>
                  <a:pt x="844689" y="374227"/>
                </a:lnTo>
                <a:lnTo>
                  <a:pt x="0" y="365538"/>
                </a:lnTo>
                <a:lnTo>
                  <a:pt x="0" y="413"/>
                </a:lnTo>
                <a:close/>
              </a:path>
            </a:pathLst>
          </a:custGeom>
        </p:spPr>
        <p:txBody>
          <a:bodyPr lIns="0" tIns="0" rIns="0" bIns="0">
            <a:normAutofit/>
          </a:bodyPr>
          <a:lstStyle>
            <a:lvl1pPr>
              <a:defRPr sz="1000">
                <a:solidFill>
                  <a:srgbClr val="FFFFFF"/>
                </a:solidFill>
                <a:latin typeface="+mn-lt"/>
                <a:cs typeface="Arial"/>
              </a:defRPr>
            </a:lvl1pPr>
          </a:lstStyle>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477" y="6129357"/>
            <a:ext cx="646903" cy="501631"/>
          </a:xfrm>
          <a:prstGeom prst="rect">
            <a:avLst/>
          </a:prstGeom>
        </p:spPr>
      </p:pic>
      <p:sp>
        <p:nvSpPr>
          <p:cNvPr id="9" name="Rectangle 7"/>
          <p:cNvSpPr/>
          <p:nvPr userDrawn="1"/>
        </p:nvSpPr>
        <p:spPr>
          <a:xfrm>
            <a:off x="-832" y="-3884"/>
            <a:ext cx="9145481" cy="3197585"/>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388584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0 w 9144000"/>
              <a:gd name="connsiteY2" fmla="*/ 6858000 h 6858000"/>
              <a:gd name="connsiteX3" fmla="*/ 0 w 9144000"/>
              <a:gd name="connsiteY3" fmla="*/ 0 h 6858000"/>
              <a:gd name="connsiteX0" fmla="*/ 0 w 9144000"/>
              <a:gd name="connsiteY0" fmla="*/ 0 h 13876421"/>
              <a:gd name="connsiteX1" fmla="*/ 9144000 w 9144000"/>
              <a:gd name="connsiteY1" fmla="*/ 0 h 13876421"/>
              <a:gd name="connsiteX2" fmla="*/ 8640 w 9144000"/>
              <a:gd name="connsiteY2" fmla="*/ 13876421 h 13876421"/>
              <a:gd name="connsiteX3" fmla="*/ 0 w 9144000"/>
              <a:gd name="connsiteY3" fmla="*/ 0 h 13876421"/>
              <a:gd name="connsiteX0" fmla="*/ 0 w 9144000"/>
              <a:gd name="connsiteY0" fmla="*/ 0 h 13635789"/>
              <a:gd name="connsiteX1" fmla="*/ 9144000 w 9144000"/>
              <a:gd name="connsiteY1" fmla="*/ 0 h 13635789"/>
              <a:gd name="connsiteX2" fmla="*/ 155514 w 9144000"/>
              <a:gd name="connsiteY2" fmla="*/ 13635789 h 13635789"/>
              <a:gd name="connsiteX3" fmla="*/ 0 w 9144000"/>
              <a:gd name="connsiteY3" fmla="*/ 0 h 13635789"/>
              <a:gd name="connsiteX0" fmla="*/ 0 w 9144000"/>
              <a:gd name="connsiteY0" fmla="*/ 0 h 12673263"/>
              <a:gd name="connsiteX1" fmla="*/ 9144000 w 9144000"/>
              <a:gd name="connsiteY1" fmla="*/ 0 h 12673263"/>
              <a:gd name="connsiteX2" fmla="*/ 112315 w 9144000"/>
              <a:gd name="connsiteY2" fmla="*/ 12673263 h 12673263"/>
              <a:gd name="connsiteX3" fmla="*/ 0 w 9144000"/>
              <a:gd name="connsiteY3" fmla="*/ 0 h 12673263"/>
              <a:gd name="connsiteX0" fmla="*/ 0 w 9144000"/>
              <a:gd name="connsiteY0" fmla="*/ 0 h 13796210"/>
              <a:gd name="connsiteX1" fmla="*/ 9144000 w 9144000"/>
              <a:gd name="connsiteY1" fmla="*/ 0 h 13796210"/>
              <a:gd name="connsiteX2" fmla="*/ 8639 w 9144000"/>
              <a:gd name="connsiteY2" fmla="*/ 13796210 h 13796210"/>
              <a:gd name="connsiteX3" fmla="*/ 0 w 9144000"/>
              <a:gd name="connsiteY3" fmla="*/ 0 h 13796210"/>
              <a:gd name="connsiteX0" fmla="*/ 831 w 9144831"/>
              <a:gd name="connsiteY0" fmla="*/ 0 h 13796210"/>
              <a:gd name="connsiteX1" fmla="*/ 9144831 w 9144831"/>
              <a:gd name="connsiteY1" fmla="*/ 0 h 13796210"/>
              <a:gd name="connsiteX2" fmla="*/ 831 w 9144831"/>
              <a:gd name="connsiteY2" fmla="*/ 13796210 h 13796210"/>
              <a:gd name="connsiteX3" fmla="*/ 831 w 9144831"/>
              <a:gd name="connsiteY3" fmla="*/ 0 h 13796210"/>
              <a:gd name="connsiteX0" fmla="*/ 831 w 9144831"/>
              <a:gd name="connsiteY0" fmla="*/ 0 h 13796210"/>
              <a:gd name="connsiteX1" fmla="*/ 9144831 w 9144831"/>
              <a:gd name="connsiteY1" fmla="*/ 0 h 13796210"/>
              <a:gd name="connsiteX2" fmla="*/ 8799806 w 9144831"/>
              <a:gd name="connsiteY2" fmla="*/ 469194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97856 w 9144831"/>
              <a:gd name="connsiteY2" fmla="*/ 950439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53406 w 9144831"/>
              <a:gd name="connsiteY2" fmla="*/ 788324 h 13796210"/>
              <a:gd name="connsiteX3" fmla="*/ 831 w 9144831"/>
              <a:gd name="connsiteY3" fmla="*/ 13796210 h 13796210"/>
              <a:gd name="connsiteX4" fmla="*/ 831 w 9144831"/>
              <a:gd name="connsiteY4" fmla="*/ 0 h 13796210"/>
              <a:gd name="connsiteX0" fmla="*/ 831 w 9145481"/>
              <a:gd name="connsiteY0" fmla="*/ 0 h 13796210"/>
              <a:gd name="connsiteX1" fmla="*/ 9144831 w 9145481"/>
              <a:gd name="connsiteY1" fmla="*/ 0 h 13796210"/>
              <a:gd name="connsiteX2" fmla="*/ 9145481 w 9145481"/>
              <a:gd name="connsiteY2" fmla="*/ 1053603 h 13796210"/>
              <a:gd name="connsiteX3" fmla="*/ 831 w 9145481"/>
              <a:gd name="connsiteY3" fmla="*/ 13796210 h 13796210"/>
              <a:gd name="connsiteX4" fmla="*/ 831 w 9145481"/>
              <a:gd name="connsiteY4" fmla="*/ 0 h 13796210"/>
              <a:gd name="connsiteX0" fmla="*/ 831 w 9145481"/>
              <a:gd name="connsiteY0" fmla="*/ 0 h 14842591"/>
              <a:gd name="connsiteX1" fmla="*/ 9144831 w 9145481"/>
              <a:gd name="connsiteY1" fmla="*/ 0 h 14842591"/>
              <a:gd name="connsiteX2" fmla="*/ 9145481 w 9145481"/>
              <a:gd name="connsiteY2" fmla="*/ 1053603 h 14842591"/>
              <a:gd name="connsiteX3" fmla="*/ 831 w 9145481"/>
              <a:gd name="connsiteY3" fmla="*/ 14842591 h 14842591"/>
              <a:gd name="connsiteX4" fmla="*/ 831 w 9145481"/>
              <a:gd name="connsiteY4" fmla="*/ 0 h 1484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481" h="14842591">
                <a:moveTo>
                  <a:pt x="831" y="0"/>
                </a:moveTo>
                <a:lnTo>
                  <a:pt x="9144831" y="0"/>
                </a:lnTo>
                <a:cubicBezTo>
                  <a:pt x="9145048" y="351201"/>
                  <a:pt x="9145264" y="702402"/>
                  <a:pt x="9145481" y="1053603"/>
                </a:cubicBezTo>
                <a:lnTo>
                  <a:pt x="831" y="14842591"/>
                </a:lnTo>
                <a:cubicBezTo>
                  <a:pt x="-2049" y="10243854"/>
                  <a:pt x="3711" y="4598737"/>
                  <a:pt x="831"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9477" y="6129357"/>
            <a:ext cx="646903" cy="501631"/>
          </a:xfrm>
          <a:prstGeom prst="rect">
            <a:avLst/>
          </a:prstGeom>
        </p:spPr>
      </p:pic>
    </p:spTree>
    <p:extLst>
      <p:ext uri="{BB962C8B-B14F-4D97-AF65-F5344CB8AC3E}">
        <p14:creationId xmlns:p14="http://schemas.microsoft.com/office/powerpoint/2010/main" val="4122101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eft Column_Right Two Quadrants">
    <p:spTree>
      <p:nvGrpSpPr>
        <p:cNvPr id="1" name=""/>
        <p:cNvGrpSpPr/>
        <p:nvPr/>
      </p:nvGrpSpPr>
      <p:grpSpPr>
        <a:xfrm>
          <a:off x="0" y="0"/>
          <a:ext cx="0" cy="0"/>
          <a:chOff x="0" y="0"/>
          <a:chExt cx="0" cy="0"/>
        </a:xfrm>
      </p:grpSpPr>
      <p:sp>
        <p:nvSpPr>
          <p:cNvPr id="2" name="Title 1"/>
          <p:cNvSpPr>
            <a:spLocks noGrp="1"/>
          </p:cNvSpPr>
          <p:nvPr>
            <p:ph type="title"/>
          </p:nvPr>
        </p:nvSpPr>
        <p:spPr>
          <a:xfrm>
            <a:off x="265176" y="228600"/>
            <a:ext cx="8622792" cy="859536"/>
          </a:xfrm>
        </p:spPr>
        <p:txBody>
          <a:bodyPr>
            <a:normAutofit/>
          </a:bodyPr>
          <a:lstStyle/>
          <a:p>
            <a:r>
              <a:rPr lang="en-US" smtClean="0"/>
              <a:t>Click to edit Master title style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C4343-C115-504A-8D4F-0B17318D4A48}" type="slidenum">
              <a:rPr lang="en-US" smtClean="0"/>
              <a:t>‹#›</a:t>
            </a:fld>
            <a:endParaRPr lang="en-US" dirty="0"/>
          </a:p>
        </p:txBody>
      </p:sp>
      <p:sp>
        <p:nvSpPr>
          <p:cNvPr id="8" name="Content Placeholder 2"/>
          <p:cNvSpPr>
            <a:spLocks noGrp="1"/>
          </p:cNvSpPr>
          <p:nvPr>
            <p:ph idx="14"/>
          </p:nvPr>
        </p:nvSpPr>
        <p:spPr>
          <a:xfrm>
            <a:off x="265176" y="1176778"/>
            <a:ext cx="4206240" cy="47160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5"/>
          </p:nvPr>
        </p:nvSpPr>
        <p:spPr>
          <a:xfrm>
            <a:off x="4682173" y="1176779"/>
            <a:ext cx="4206240" cy="22522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idx="16"/>
          </p:nvPr>
        </p:nvSpPr>
        <p:spPr>
          <a:xfrm>
            <a:off x="4682173" y="3644962"/>
            <a:ext cx="4206240" cy="22522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5508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Right Column_Left Two Quadrants">
    <p:spTree>
      <p:nvGrpSpPr>
        <p:cNvPr id="1" name=""/>
        <p:cNvGrpSpPr/>
        <p:nvPr/>
      </p:nvGrpSpPr>
      <p:grpSpPr>
        <a:xfrm>
          <a:off x="0" y="0"/>
          <a:ext cx="0" cy="0"/>
          <a:chOff x="0" y="0"/>
          <a:chExt cx="0" cy="0"/>
        </a:xfrm>
      </p:grpSpPr>
      <p:sp>
        <p:nvSpPr>
          <p:cNvPr id="2" name="Title 1"/>
          <p:cNvSpPr>
            <a:spLocks noGrp="1"/>
          </p:cNvSpPr>
          <p:nvPr>
            <p:ph type="title"/>
          </p:nvPr>
        </p:nvSpPr>
        <p:spPr>
          <a:xfrm>
            <a:off x="265176" y="228601"/>
            <a:ext cx="8622792" cy="859536"/>
          </a:xfrm>
        </p:spPr>
        <p:txBody>
          <a:bodyPr>
            <a:normAutofit/>
          </a:bodyPr>
          <a:lstStyle/>
          <a:p>
            <a:r>
              <a:rPr lang="en-US" smtClean="0"/>
              <a:t>Click to edit Master title style</a:t>
            </a:r>
            <a:endParaRPr lang="en-US" dirty="0"/>
          </a:p>
        </p:txBody>
      </p:sp>
      <p:sp>
        <p:nvSpPr>
          <p:cNvPr id="6" name="Footer Placeholder 5"/>
          <p:cNvSpPr>
            <a:spLocks noGrp="1"/>
          </p:cNvSpPr>
          <p:nvPr>
            <p:ph type="ftr" sz="quarter" idx="11"/>
          </p:nvPr>
        </p:nvSpPr>
        <p:spPr/>
        <p:txBody>
          <a:bodyPr>
            <a:normAutofit/>
          </a:bodyPr>
          <a:lstStyle/>
          <a:p>
            <a:endParaRPr lang="en-US" dirty="0"/>
          </a:p>
        </p:txBody>
      </p:sp>
      <p:sp>
        <p:nvSpPr>
          <p:cNvPr id="7" name="Slide Number Placeholder 6"/>
          <p:cNvSpPr>
            <a:spLocks noGrp="1"/>
          </p:cNvSpPr>
          <p:nvPr>
            <p:ph type="sldNum" sz="quarter" idx="12"/>
          </p:nvPr>
        </p:nvSpPr>
        <p:spPr/>
        <p:txBody>
          <a:bodyPr>
            <a:normAutofit/>
          </a:bodyPr>
          <a:lstStyle/>
          <a:p>
            <a:fld id="{FD9C4343-C115-504A-8D4F-0B17318D4A48}" type="slidenum">
              <a:rPr lang="en-US" smtClean="0"/>
              <a:t>‹#›</a:t>
            </a:fld>
            <a:endParaRPr lang="en-US" dirty="0"/>
          </a:p>
        </p:txBody>
      </p:sp>
      <p:sp>
        <p:nvSpPr>
          <p:cNvPr id="9" name="Content Placeholder 2"/>
          <p:cNvSpPr>
            <a:spLocks noGrp="1"/>
          </p:cNvSpPr>
          <p:nvPr>
            <p:ph idx="14"/>
          </p:nvPr>
        </p:nvSpPr>
        <p:spPr>
          <a:xfrm>
            <a:off x="4682173" y="1176778"/>
            <a:ext cx="4206240" cy="471602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5"/>
          </p:nvPr>
        </p:nvSpPr>
        <p:spPr>
          <a:xfrm>
            <a:off x="265176" y="1176779"/>
            <a:ext cx="4206240" cy="22522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6"/>
          </p:nvPr>
        </p:nvSpPr>
        <p:spPr>
          <a:xfrm>
            <a:off x="265176" y="3644962"/>
            <a:ext cx="4206240" cy="22522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043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adrants">
    <p:spTree>
      <p:nvGrpSpPr>
        <p:cNvPr id="1" name=""/>
        <p:cNvGrpSpPr/>
        <p:nvPr/>
      </p:nvGrpSpPr>
      <p:grpSpPr>
        <a:xfrm>
          <a:off x="0" y="0"/>
          <a:ext cx="0" cy="0"/>
          <a:chOff x="0" y="0"/>
          <a:chExt cx="0" cy="0"/>
        </a:xfrm>
      </p:grpSpPr>
      <p:sp>
        <p:nvSpPr>
          <p:cNvPr id="2" name="Title 1"/>
          <p:cNvSpPr>
            <a:spLocks noGrp="1"/>
          </p:cNvSpPr>
          <p:nvPr>
            <p:ph type="title"/>
          </p:nvPr>
        </p:nvSpPr>
        <p:spPr>
          <a:xfrm>
            <a:off x="265176" y="228601"/>
            <a:ext cx="8622792" cy="859536"/>
          </a:xfrm>
        </p:spPr>
        <p:txBody>
          <a:bodyPr>
            <a:normAutofit/>
          </a:bodyPr>
          <a:lstStyle/>
          <a:p>
            <a:r>
              <a:rPr lang="en-US" smtClean="0"/>
              <a:t>Click to edit Master title style</a:t>
            </a:r>
            <a:endParaRPr lang="en-US" dirty="0"/>
          </a:p>
        </p:txBody>
      </p:sp>
      <p:sp>
        <p:nvSpPr>
          <p:cNvPr id="6" name="Footer Placeholder 5"/>
          <p:cNvSpPr>
            <a:spLocks noGrp="1"/>
          </p:cNvSpPr>
          <p:nvPr>
            <p:ph type="ftr" sz="quarter" idx="11"/>
          </p:nvPr>
        </p:nvSpPr>
        <p:spPr/>
        <p:txBody>
          <a:bodyPr>
            <a:normAutofit/>
          </a:bodyPr>
          <a:lstStyle/>
          <a:p>
            <a:endParaRPr lang="en-US" dirty="0"/>
          </a:p>
        </p:txBody>
      </p:sp>
      <p:sp>
        <p:nvSpPr>
          <p:cNvPr id="7" name="Slide Number Placeholder 6"/>
          <p:cNvSpPr>
            <a:spLocks noGrp="1"/>
          </p:cNvSpPr>
          <p:nvPr>
            <p:ph type="sldNum" sz="quarter" idx="12"/>
          </p:nvPr>
        </p:nvSpPr>
        <p:spPr/>
        <p:txBody>
          <a:bodyPr>
            <a:normAutofit/>
          </a:bodyPr>
          <a:lstStyle/>
          <a:p>
            <a:fld id="{FD9C4343-C115-504A-8D4F-0B17318D4A48}" type="slidenum">
              <a:rPr lang="en-US" smtClean="0"/>
              <a:t>‹#›</a:t>
            </a:fld>
            <a:endParaRPr lang="en-US" dirty="0"/>
          </a:p>
        </p:txBody>
      </p:sp>
      <p:sp>
        <p:nvSpPr>
          <p:cNvPr id="16" name="Content Placeholder 2"/>
          <p:cNvSpPr>
            <a:spLocks noGrp="1"/>
          </p:cNvSpPr>
          <p:nvPr>
            <p:ph idx="15"/>
          </p:nvPr>
        </p:nvSpPr>
        <p:spPr>
          <a:xfrm>
            <a:off x="265176" y="1176779"/>
            <a:ext cx="4206240" cy="22522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
          <p:cNvSpPr>
            <a:spLocks noGrp="1"/>
          </p:cNvSpPr>
          <p:nvPr>
            <p:ph idx="16"/>
          </p:nvPr>
        </p:nvSpPr>
        <p:spPr>
          <a:xfrm>
            <a:off x="265176" y="3644962"/>
            <a:ext cx="4206240" cy="22522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2"/>
          <p:cNvSpPr>
            <a:spLocks noGrp="1"/>
          </p:cNvSpPr>
          <p:nvPr>
            <p:ph idx="17"/>
          </p:nvPr>
        </p:nvSpPr>
        <p:spPr>
          <a:xfrm>
            <a:off x="4682173" y="1176779"/>
            <a:ext cx="4206240" cy="22522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idx="18"/>
          </p:nvPr>
        </p:nvSpPr>
        <p:spPr>
          <a:xfrm>
            <a:off x="4682173" y="3644962"/>
            <a:ext cx="4206240" cy="22522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2444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9C4343-C115-504A-8D4F-0B17318D4A48}" type="slidenum">
              <a:rPr lang="en-US" smtClean="0"/>
              <a:t>‹#›</a:t>
            </a:fld>
            <a:endParaRPr lang="en-US" dirty="0"/>
          </a:p>
        </p:txBody>
      </p:sp>
      <p:sp>
        <p:nvSpPr>
          <p:cNvPr id="3" name="Title 2"/>
          <p:cNvSpPr>
            <a:spLocks noGrp="1"/>
          </p:cNvSpPr>
          <p:nvPr>
            <p:ph type="title"/>
          </p:nvPr>
        </p:nvSpPr>
        <p:spPr>
          <a:xfrm>
            <a:off x="265176" y="228599"/>
            <a:ext cx="8622792" cy="85953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346684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5176" y="228600"/>
            <a:ext cx="3008313" cy="1162050"/>
          </a:xfrm>
        </p:spPr>
        <p:txBody>
          <a:bodyPr anchor="t" anchorCtr="0">
            <a:normAutofit/>
          </a:bodyPr>
          <a:lstStyle>
            <a:lvl1pPr algn="l">
              <a:defRPr sz="20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265176" y="1435101"/>
            <a:ext cx="3008313" cy="446722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normAutofit/>
          </a:bodyPr>
          <a:lstStyle/>
          <a:p>
            <a:endParaRPr lang="en-US" dirty="0"/>
          </a:p>
        </p:txBody>
      </p:sp>
      <p:sp>
        <p:nvSpPr>
          <p:cNvPr id="7" name="Slide Number Placeholder 6"/>
          <p:cNvSpPr>
            <a:spLocks noGrp="1"/>
          </p:cNvSpPr>
          <p:nvPr>
            <p:ph type="sldNum" sz="quarter" idx="12"/>
          </p:nvPr>
        </p:nvSpPr>
        <p:spPr/>
        <p:txBody>
          <a:bodyPr>
            <a:normAutofit/>
          </a:bodyPr>
          <a:lstStyle/>
          <a:p>
            <a:fld id="{FD9C4343-C115-504A-8D4F-0B17318D4A48}" type="slidenum">
              <a:rPr lang="en-US" smtClean="0"/>
              <a:t>‹#›</a:t>
            </a:fld>
            <a:endParaRPr lang="en-US" dirty="0"/>
          </a:p>
        </p:txBody>
      </p:sp>
      <p:sp>
        <p:nvSpPr>
          <p:cNvPr id="8" name="Content Placeholder 2"/>
          <p:cNvSpPr>
            <a:spLocks noGrp="1"/>
          </p:cNvSpPr>
          <p:nvPr>
            <p:ph idx="14"/>
          </p:nvPr>
        </p:nvSpPr>
        <p:spPr>
          <a:xfrm>
            <a:off x="3337559" y="228600"/>
            <a:ext cx="5550853" cy="567372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0330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65176" y="5179142"/>
            <a:ext cx="8622792" cy="7231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C4343-C115-504A-8D4F-0B17318D4A48}" type="slidenum">
              <a:rPr lang="en-US" smtClean="0"/>
              <a:t>‹#›</a:t>
            </a:fld>
            <a:endParaRPr lang="en-US" dirty="0"/>
          </a:p>
        </p:txBody>
      </p:sp>
      <p:sp>
        <p:nvSpPr>
          <p:cNvPr id="9" name="Content Placeholder 2"/>
          <p:cNvSpPr>
            <a:spLocks noGrp="1"/>
          </p:cNvSpPr>
          <p:nvPr>
            <p:ph idx="1"/>
          </p:nvPr>
        </p:nvSpPr>
        <p:spPr>
          <a:xfrm>
            <a:off x="265175" y="1179576"/>
            <a:ext cx="8623237" cy="39002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3"/>
          <p:cNvSpPr>
            <a:spLocks noGrp="1"/>
          </p:cNvSpPr>
          <p:nvPr>
            <p:ph type="title"/>
          </p:nvPr>
        </p:nvSpPr>
        <p:spPr>
          <a:xfrm>
            <a:off x="265176" y="228598"/>
            <a:ext cx="8613648" cy="85953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01040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7" name="Rectangle 3"/>
          <p:cNvSpPr/>
          <p:nvPr/>
        </p:nvSpPr>
        <p:spPr>
          <a:xfrm>
            <a:off x="2" y="-3491"/>
            <a:ext cx="8222187" cy="5907119"/>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 name="connsiteX0" fmla="*/ 0 w 8658720"/>
              <a:gd name="connsiteY0" fmla="*/ 0 h 182880"/>
              <a:gd name="connsiteX1" fmla="*/ 8658720 w 8658720"/>
              <a:gd name="connsiteY1" fmla="*/ 452 h 182880"/>
              <a:gd name="connsiteX2" fmla="*/ 6709251 w 8658720"/>
              <a:gd name="connsiteY2" fmla="*/ 182880 h 182880"/>
              <a:gd name="connsiteX3" fmla="*/ 0 w 8658720"/>
              <a:gd name="connsiteY3" fmla="*/ 182880 h 182880"/>
              <a:gd name="connsiteX4" fmla="*/ 0 w 8658720"/>
              <a:gd name="connsiteY4" fmla="*/ 0 h 182880"/>
              <a:gd name="connsiteX0" fmla="*/ 0 w 8632078"/>
              <a:gd name="connsiteY0" fmla="*/ 0 h 182880"/>
              <a:gd name="connsiteX1" fmla="*/ 8632078 w 8632078"/>
              <a:gd name="connsiteY1" fmla="*/ 58 h 182880"/>
              <a:gd name="connsiteX2" fmla="*/ 6709251 w 8632078"/>
              <a:gd name="connsiteY2" fmla="*/ 182880 h 182880"/>
              <a:gd name="connsiteX3" fmla="*/ 0 w 8632078"/>
              <a:gd name="connsiteY3" fmla="*/ 182880 h 182880"/>
              <a:gd name="connsiteX4" fmla="*/ 0 w 8632078"/>
              <a:gd name="connsiteY4" fmla="*/ 0 h 182880"/>
              <a:gd name="connsiteX0" fmla="*/ 0 w 8632078"/>
              <a:gd name="connsiteY0" fmla="*/ 0 h 182880"/>
              <a:gd name="connsiteX1" fmla="*/ 8632078 w 8632078"/>
              <a:gd name="connsiteY1" fmla="*/ 58 h 182880"/>
              <a:gd name="connsiteX2" fmla="*/ 5989912 w 8632078"/>
              <a:gd name="connsiteY2" fmla="*/ 182880 h 182880"/>
              <a:gd name="connsiteX3" fmla="*/ 0 w 8632078"/>
              <a:gd name="connsiteY3" fmla="*/ 182880 h 182880"/>
              <a:gd name="connsiteX4" fmla="*/ 0 w 8632078"/>
              <a:gd name="connsiteY4" fmla="*/ 0 h 182880"/>
              <a:gd name="connsiteX0" fmla="*/ 0 w 8632078"/>
              <a:gd name="connsiteY0" fmla="*/ 0 h 183536"/>
              <a:gd name="connsiteX1" fmla="*/ 8632078 w 8632078"/>
              <a:gd name="connsiteY1" fmla="*/ 58 h 183536"/>
              <a:gd name="connsiteX2" fmla="*/ 6554022 w 8632078"/>
              <a:gd name="connsiteY2" fmla="*/ 183536 h 183536"/>
              <a:gd name="connsiteX3" fmla="*/ 0 w 8632078"/>
              <a:gd name="connsiteY3" fmla="*/ 182880 h 183536"/>
              <a:gd name="connsiteX4" fmla="*/ 0 w 8632078"/>
              <a:gd name="connsiteY4" fmla="*/ 0 h 183536"/>
              <a:gd name="connsiteX0" fmla="*/ 0 w 9997958"/>
              <a:gd name="connsiteY0" fmla="*/ 0 h 183536"/>
              <a:gd name="connsiteX1" fmla="*/ 8632078 w 9997958"/>
              <a:gd name="connsiteY1" fmla="*/ 58 h 183536"/>
              <a:gd name="connsiteX2" fmla="*/ 9997946 w 9997958"/>
              <a:gd name="connsiteY2" fmla="*/ 365 h 183536"/>
              <a:gd name="connsiteX3" fmla="*/ 6554022 w 9997958"/>
              <a:gd name="connsiteY3" fmla="*/ 183536 h 183536"/>
              <a:gd name="connsiteX4" fmla="*/ 0 w 9997958"/>
              <a:gd name="connsiteY4" fmla="*/ 182880 h 183536"/>
              <a:gd name="connsiteX5" fmla="*/ 0 w 9997958"/>
              <a:gd name="connsiteY5" fmla="*/ 0 h 183536"/>
              <a:gd name="connsiteX0" fmla="*/ 0 w 9997957"/>
              <a:gd name="connsiteY0" fmla="*/ 0 h 183536"/>
              <a:gd name="connsiteX1" fmla="*/ 8524057 w 9997957"/>
              <a:gd name="connsiteY1" fmla="*/ 20709 h 183536"/>
              <a:gd name="connsiteX2" fmla="*/ 9997946 w 9997957"/>
              <a:gd name="connsiteY2" fmla="*/ 365 h 183536"/>
              <a:gd name="connsiteX3" fmla="*/ 6554022 w 9997957"/>
              <a:gd name="connsiteY3" fmla="*/ 183536 h 183536"/>
              <a:gd name="connsiteX4" fmla="*/ 0 w 9997957"/>
              <a:gd name="connsiteY4" fmla="*/ 182880 h 183536"/>
              <a:gd name="connsiteX5" fmla="*/ 0 w 9997957"/>
              <a:gd name="connsiteY5"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2880"/>
              <a:gd name="connsiteX1" fmla="*/ 9997946 w 9997946"/>
              <a:gd name="connsiteY1" fmla="*/ 365 h 182880"/>
              <a:gd name="connsiteX2" fmla="*/ 6573249 w 9997946"/>
              <a:gd name="connsiteY2" fmla="*/ 182258 h 182880"/>
              <a:gd name="connsiteX3" fmla="*/ 0 w 9997946"/>
              <a:gd name="connsiteY3" fmla="*/ 182880 h 182880"/>
              <a:gd name="connsiteX4" fmla="*/ 0 w 9997946"/>
              <a:gd name="connsiteY4" fmla="*/ 0 h 182880"/>
              <a:gd name="connsiteX0" fmla="*/ 0 w 9997946"/>
              <a:gd name="connsiteY0" fmla="*/ 0 h 182880"/>
              <a:gd name="connsiteX1" fmla="*/ 9997946 w 9997946"/>
              <a:gd name="connsiteY1" fmla="*/ 365 h 182880"/>
              <a:gd name="connsiteX2" fmla="*/ 6565558 w 9997946"/>
              <a:gd name="connsiteY2" fmla="*/ 182848 h 182880"/>
              <a:gd name="connsiteX3" fmla="*/ 0 w 9997946"/>
              <a:gd name="connsiteY3" fmla="*/ 182880 h 182880"/>
              <a:gd name="connsiteX4" fmla="*/ 0 w 9997946"/>
              <a:gd name="connsiteY4" fmla="*/ 0 h 182880"/>
              <a:gd name="connsiteX0" fmla="*/ 0 w 9963338"/>
              <a:gd name="connsiteY0" fmla="*/ 0 h 182880"/>
              <a:gd name="connsiteX1" fmla="*/ 9963338 w 9963338"/>
              <a:gd name="connsiteY1" fmla="*/ 2037 h 182880"/>
              <a:gd name="connsiteX2" fmla="*/ 6565558 w 9963338"/>
              <a:gd name="connsiteY2" fmla="*/ 182848 h 182880"/>
              <a:gd name="connsiteX3" fmla="*/ 0 w 9963338"/>
              <a:gd name="connsiteY3" fmla="*/ 182880 h 182880"/>
              <a:gd name="connsiteX4" fmla="*/ 0 w 9963338"/>
              <a:gd name="connsiteY4" fmla="*/ 0 h 182880"/>
              <a:gd name="connsiteX0" fmla="*/ 0 w 9974874"/>
              <a:gd name="connsiteY0" fmla="*/ 0 h 182880"/>
              <a:gd name="connsiteX1" fmla="*/ 9974874 w 9974874"/>
              <a:gd name="connsiteY1" fmla="*/ 365 h 182880"/>
              <a:gd name="connsiteX2" fmla="*/ 6565558 w 9974874"/>
              <a:gd name="connsiteY2" fmla="*/ 182848 h 182880"/>
              <a:gd name="connsiteX3" fmla="*/ 0 w 9974874"/>
              <a:gd name="connsiteY3" fmla="*/ 182880 h 182880"/>
              <a:gd name="connsiteX4" fmla="*/ 0 w 9974874"/>
              <a:gd name="connsiteY4" fmla="*/ 0 h 182880"/>
              <a:gd name="connsiteX0" fmla="*/ 0 w 9974874"/>
              <a:gd name="connsiteY0" fmla="*/ 0 h 182880"/>
              <a:gd name="connsiteX1" fmla="*/ 9974874 w 9974874"/>
              <a:gd name="connsiteY1" fmla="*/ 365 h 182880"/>
              <a:gd name="connsiteX2" fmla="*/ 6334837 w 9974874"/>
              <a:gd name="connsiteY2" fmla="*/ 182848 h 182880"/>
              <a:gd name="connsiteX3" fmla="*/ 0 w 9974874"/>
              <a:gd name="connsiteY3" fmla="*/ 182880 h 182880"/>
              <a:gd name="connsiteX4" fmla="*/ 0 w 9974874"/>
              <a:gd name="connsiteY4" fmla="*/ 0 h 182880"/>
              <a:gd name="connsiteX0" fmla="*/ 0 w 9984894"/>
              <a:gd name="connsiteY0" fmla="*/ 0 h 182880"/>
              <a:gd name="connsiteX1" fmla="*/ 9984894 w 9984894"/>
              <a:gd name="connsiteY1" fmla="*/ 493 h 182880"/>
              <a:gd name="connsiteX2" fmla="*/ 6334837 w 9984894"/>
              <a:gd name="connsiteY2" fmla="*/ 182848 h 182880"/>
              <a:gd name="connsiteX3" fmla="*/ 0 w 9984894"/>
              <a:gd name="connsiteY3" fmla="*/ 182880 h 182880"/>
              <a:gd name="connsiteX4" fmla="*/ 0 w 9984894"/>
              <a:gd name="connsiteY4" fmla="*/ 0 h 182880"/>
              <a:gd name="connsiteX0" fmla="*/ 0 w 10004935"/>
              <a:gd name="connsiteY0" fmla="*/ 276 h 183156"/>
              <a:gd name="connsiteX1" fmla="*/ 10004935 w 10004935"/>
              <a:gd name="connsiteY1" fmla="*/ 0 h 183156"/>
              <a:gd name="connsiteX2" fmla="*/ 6334837 w 10004935"/>
              <a:gd name="connsiteY2" fmla="*/ 183124 h 183156"/>
              <a:gd name="connsiteX3" fmla="*/ 0 w 10004935"/>
              <a:gd name="connsiteY3" fmla="*/ 183156 h 183156"/>
              <a:gd name="connsiteX4" fmla="*/ 0 w 10004935"/>
              <a:gd name="connsiteY4" fmla="*/ 276 h 183156"/>
              <a:gd name="connsiteX0" fmla="*/ 0 w 10009945"/>
              <a:gd name="connsiteY0" fmla="*/ 0 h 182880"/>
              <a:gd name="connsiteX1" fmla="*/ 10009945 w 10009945"/>
              <a:gd name="connsiteY1" fmla="*/ 5618 h 182880"/>
              <a:gd name="connsiteX2" fmla="*/ 6334837 w 10009945"/>
              <a:gd name="connsiteY2" fmla="*/ 182848 h 182880"/>
              <a:gd name="connsiteX3" fmla="*/ 0 w 10009945"/>
              <a:gd name="connsiteY3" fmla="*/ 182880 h 182880"/>
              <a:gd name="connsiteX4" fmla="*/ 0 w 10009945"/>
              <a:gd name="connsiteY4" fmla="*/ 0 h 182880"/>
              <a:gd name="connsiteX0" fmla="*/ 0 w 10029986"/>
              <a:gd name="connsiteY0" fmla="*/ 20 h 182900"/>
              <a:gd name="connsiteX1" fmla="*/ 10029986 w 10029986"/>
              <a:gd name="connsiteY1" fmla="*/ 0 h 182900"/>
              <a:gd name="connsiteX2" fmla="*/ 6334837 w 10029986"/>
              <a:gd name="connsiteY2" fmla="*/ 182868 h 182900"/>
              <a:gd name="connsiteX3" fmla="*/ 0 w 10029986"/>
              <a:gd name="connsiteY3" fmla="*/ 182900 h 182900"/>
              <a:gd name="connsiteX4" fmla="*/ 0 w 10029986"/>
              <a:gd name="connsiteY4" fmla="*/ 20 h 182900"/>
              <a:gd name="connsiteX0" fmla="*/ 0 w 10029986"/>
              <a:gd name="connsiteY0" fmla="*/ 20 h 182966"/>
              <a:gd name="connsiteX1" fmla="*/ 10029986 w 10029986"/>
              <a:gd name="connsiteY1" fmla="*/ 0 h 182966"/>
              <a:gd name="connsiteX2" fmla="*/ 6454043 w 10029986"/>
              <a:gd name="connsiteY2" fmla="*/ 182966 h 182966"/>
              <a:gd name="connsiteX3" fmla="*/ 0 w 10029986"/>
              <a:gd name="connsiteY3" fmla="*/ 182900 h 182966"/>
              <a:gd name="connsiteX4" fmla="*/ 0 w 10029986"/>
              <a:gd name="connsiteY4" fmla="*/ 20 h 182966"/>
              <a:gd name="connsiteX0" fmla="*/ 0 w 9908216"/>
              <a:gd name="connsiteY0" fmla="*/ 0 h 182946"/>
              <a:gd name="connsiteX1" fmla="*/ 9908216 w 9908216"/>
              <a:gd name="connsiteY1" fmla="*/ 144 h 182946"/>
              <a:gd name="connsiteX2" fmla="*/ 6454043 w 9908216"/>
              <a:gd name="connsiteY2" fmla="*/ 182946 h 182946"/>
              <a:gd name="connsiteX3" fmla="*/ 0 w 9908216"/>
              <a:gd name="connsiteY3" fmla="*/ 182880 h 182946"/>
              <a:gd name="connsiteX4" fmla="*/ 0 w 9908216"/>
              <a:gd name="connsiteY4" fmla="*/ 0 h 182946"/>
              <a:gd name="connsiteX0" fmla="*/ 0 w 9908216"/>
              <a:gd name="connsiteY0" fmla="*/ 0 h 183056"/>
              <a:gd name="connsiteX1" fmla="*/ 9908216 w 9908216"/>
              <a:gd name="connsiteY1" fmla="*/ 144 h 183056"/>
              <a:gd name="connsiteX2" fmla="*/ 6307144 w 9908216"/>
              <a:gd name="connsiteY2" fmla="*/ 183056 h 183056"/>
              <a:gd name="connsiteX3" fmla="*/ 0 w 9908216"/>
              <a:gd name="connsiteY3" fmla="*/ 182880 h 183056"/>
              <a:gd name="connsiteX4" fmla="*/ 0 w 9908216"/>
              <a:gd name="connsiteY4" fmla="*/ 0 h 183056"/>
              <a:gd name="connsiteX0" fmla="*/ 0 w 9908216"/>
              <a:gd name="connsiteY0" fmla="*/ 0 h 182880"/>
              <a:gd name="connsiteX1" fmla="*/ 9908216 w 9908216"/>
              <a:gd name="connsiteY1" fmla="*/ 144 h 182880"/>
              <a:gd name="connsiteX2" fmla="*/ 6172557 w 9908216"/>
              <a:gd name="connsiteY2" fmla="*/ 180991 h 182880"/>
              <a:gd name="connsiteX3" fmla="*/ 0 w 9908216"/>
              <a:gd name="connsiteY3" fmla="*/ 182880 h 182880"/>
              <a:gd name="connsiteX4" fmla="*/ 0 w 9908216"/>
              <a:gd name="connsiteY4" fmla="*/ 0 h 182880"/>
              <a:gd name="connsiteX0" fmla="*/ 0 w 9908216"/>
              <a:gd name="connsiteY0" fmla="*/ 0 h 182958"/>
              <a:gd name="connsiteX1" fmla="*/ 9908216 w 9908216"/>
              <a:gd name="connsiteY1" fmla="*/ 144 h 182958"/>
              <a:gd name="connsiteX2" fmla="*/ 6307144 w 9908216"/>
              <a:gd name="connsiteY2" fmla="*/ 182958 h 182958"/>
              <a:gd name="connsiteX3" fmla="*/ 0 w 9908216"/>
              <a:gd name="connsiteY3" fmla="*/ 182880 h 182958"/>
              <a:gd name="connsiteX4" fmla="*/ 0 w 9908216"/>
              <a:gd name="connsiteY4" fmla="*/ 0 h 182958"/>
              <a:gd name="connsiteX0" fmla="*/ 0 w 9950515"/>
              <a:gd name="connsiteY0" fmla="*/ 53 h 183011"/>
              <a:gd name="connsiteX1" fmla="*/ 9950515 w 9950515"/>
              <a:gd name="connsiteY1" fmla="*/ 0 h 183011"/>
              <a:gd name="connsiteX2" fmla="*/ 6307144 w 9950515"/>
              <a:gd name="connsiteY2" fmla="*/ 183011 h 183011"/>
              <a:gd name="connsiteX3" fmla="*/ 0 w 9950515"/>
              <a:gd name="connsiteY3" fmla="*/ 182933 h 183011"/>
              <a:gd name="connsiteX4" fmla="*/ 0 w 9950515"/>
              <a:gd name="connsiteY4" fmla="*/ 53 h 183011"/>
              <a:gd name="connsiteX0" fmla="*/ 0 w 9958206"/>
              <a:gd name="connsiteY0" fmla="*/ 0 h 182958"/>
              <a:gd name="connsiteX1" fmla="*/ 9958206 w 9958206"/>
              <a:gd name="connsiteY1" fmla="*/ 45 h 182958"/>
              <a:gd name="connsiteX2" fmla="*/ 6307144 w 9958206"/>
              <a:gd name="connsiteY2" fmla="*/ 182958 h 182958"/>
              <a:gd name="connsiteX3" fmla="*/ 0 w 9958206"/>
              <a:gd name="connsiteY3" fmla="*/ 182880 h 182958"/>
              <a:gd name="connsiteX4" fmla="*/ 0 w 9958206"/>
              <a:gd name="connsiteY4" fmla="*/ 0 h 182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8206" h="182958">
                <a:moveTo>
                  <a:pt x="0" y="0"/>
                </a:moveTo>
                <a:lnTo>
                  <a:pt x="9958206" y="45"/>
                </a:lnTo>
                <a:lnTo>
                  <a:pt x="6307144" y="182958"/>
                </a:lnTo>
                <a:lnTo>
                  <a:pt x="0" y="182880"/>
                </a:lnTo>
                <a:lnTo>
                  <a:pt x="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C4343-C115-504A-8D4F-0B17318D4A48}" type="slidenum">
              <a:rPr lang="en-US" smtClean="0"/>
              <a:t>‹#›</a:t>
            </a:fld>
            <a:endParaRPr lang="en-US" dirty="0"/>
          </a:p>
        </p:txBody>
      </p:sp>
      <p:sp>
        <p:nvSpPr>
          <p:cNvPr id="8" name="Title 1"/>
          <p:cNvSpPr>
            <a:spLocks noGrp="1"/>
          </p:cNvSpPr>
          <p:nvPr>
            <p:ph type="ctrTitle"/>
          </p:nvPr>
        </p:nvSpPr>
        <p:spPr>
          <a:xfrm>
            <a:off x="265176" y="1820863"/>
            <a:ext cx="6319286" cy="1096062"/>
          </a:xfrm>
        </p:spPr>
        <p:txBody>
          <a:bodyPr>
            <a:normAutofit/>
          </a:bodyPr>
          <a:lstStyle>
            <a:lvl1pPr>
              <a:defRPr>
                <a:solidFill>
                  <a:schemeClr val="bg1"/>
                </a:solidFill>
              </a:defRPr>
            </a:lvl1pPr>
          </a:lstStyle>
          <a:p>
            <a:r>
              <a:rPr lang="en-US" smtClean="0"/>
              <a:t>Click to edit Master title style</a:t>
            </a:r>
            <a:endParaRPr lang="en-US" dirty="0"/>
          </a:p>
        </p:txBody>
      </p:sp>
      <p:sp>
        <p:nvSpPr>
          <p:cNvPr id="9" name="Subtitle 2"/>
          <p:cNvSpPr>
            <a:spLocks noGrp="1"/>
          </p:cNvSpPr>
          <p:nvPr>
            <p:ph type="subTitle" idx="1"/>
          </p:nvPr>
        </p:nvSpPr>
        <p:spPr>
          <a:xfrm>
            <a:off x="265175" y="2923514"/>
            <a:ext cx="5860133" cy="847633"/>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Rectangle 3"/>
          <p:cNvSpPr/>
          <p:nvPr/>
        </p:nvSpPr>
        <p:spPr>
          <a:xfrm flipH="1">
            <a:off x="5206705" y="-5299"/>
            <a:ext cx="3937295" cy="5907893"/>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 name="connsiteX0" fmla="*/ 0 w 8658720"/>
              <a:gd name="connsiteY0" fmla="*/ 0 h 182880"/>
              <a:gd name="connsiteX1" fmla="*/ 8658720 w 8658720"/>
              <a:gd name="connsiteY1" fmla="*/ 452 h 182880"/>
              <a:gd name="connsiteX2" fmla="*/ 6709251 w 8658720"/>
              <a:gd name="connsiteY2" fmla="*/ 182880 h 182880"/>
              <a:gd name="connsiteX3" fmla="*/ 0 w 8658720"/>
              <a:gd name="connsiteY3" fmla="*/ 182880 h 182880"/>
              <a:gd name="connsiteX4" fmla="*/ 0 w 8658720"/>
              <a:gd name="connsiteY4" fmla="*/ 0 h 182880"/>
              <a:gd name="connsiteX0" fmla="*/ 0 w 8632078"/>
              <a:gd name="connsiteY0" fmla="*/ 0 h 182880"/>
              <a:gd name="connsiteX1" fmla="*/ 8632078 w 8632078"/>
              <a:gd name="connsiteY1" fmla="*/ 58 h 182880"/>
              <a:gd name="connsiteX2" fmla="*/ 6709251 w 8632078"/>
              <a:gd name="connsiteY2" fmla="*/ 182880 h 182880"/>
              <a:gd name="connsiteX3" fmla="*/ 0 w 8632078"/>
              <a:gd name="connsiteY3" fmla="*/ 182880 h 182880"/>
              <a:gd name="connsiteX4" fmla="*/ 0 w 8632078"/>
              <a:gd name="connsiteY4" fmla="*/ 0 h 182880"/>
              <a:gd name="connsiteX0" fmla="*/ 0 w 8632078"/>
              <a:gd name="connsiteY0" fmla="*/ 0 h 182880"/>
              <a:gd name="connsiteX1" fmla="*/ 8632078 w 8632078"/>
              <a:gd name="connsiteY1" fmla="*/ 58 h 182880"/>
              <a:gd name="connsiteX2" fmla="*/ 5989912 w 8632078"/>
              <a:gd name="connsiteY2" fmla="*/ 182880 h 182880"/>
              <a:gd name="connsiteX3" fmla="*/ 0 w 8632078"/>
              <a:gd name="connsiteY3" fmla="*/ 182880 h 182880"/>
              <a:gd name="connsiteX4" fmla="*/ 0 w 8632078"/>
              <a:gd name="connsiteY4" fmla="*/ 0 h 182880"/>
              <a:gd name="connsiteX0" fmla="*/ 0 w 8632078"/>
              <a:gd name="connsiteY0" fmla="*/ 0 h 183536"/>
              <a:gd name="connsiteX1" fmla="*/ 8632078 w 8632078"/>
              <a:gd name="connsiteY1" fmla="*/ 58 h 183536"/>
              <a:gd name="connsiteX2" fmla="*/ 6554022 w 8632078"/>
              <a:gd name="connsiteY2" fmla="*/ 183536 h 183536"/>
              <a:gd name="connsiteX3" fmla="*/ 0 w 8632078"/>
              <a:gd name="connsiteY3" fmla="*/ 182880 h 183536"/>
              <a:gd name="connsiteX4" fmla="*/ 0 w 8632078"/>
              <a:gd name="connsiteY4" fmla="*/ 0 h 183536"/>
              <a:gd name="connsiteX0" fmla="*/ 0 w 9997958"/>
              <a:gd name="connsiteY0" fmla="*/ 0 h 183536"/>
              <a:gd name="connsiteX1" fmla="*/ 8632078 w 9997958"/>
              <a:gd name="connsiteY1" fmla="*/ 58 h 183536"/>
              <a:gd name="connsiteX2" fmla="*/ 9997946 w 9997958"/>
              <a:gd name="connsiteY2" fmla="*/ 365 h 183536"/>
              <a:gd name="connsiteX3" fmla="*/ 6554022 w 9997958"/>
              <a:gd name="connsiteY3" fmla="*/ 183536 h 183536"/>
              <a:gd name="connsiteX4" fmla="*/ 0 w 9997958"/>
              <a:gd name="connsiteY4" fmla="*/ 182880 h 183536"/>
              <a:gd name="connsiteX5" fmla="*/ 0 w 9997958"/>
              <a:gd name="connsiteY5" fmla="*/ 0 h 183536"/>
              <a:gd name="connsiteX0" fmla="*/ 0 w 9997957"/>
              <a:gd name="connsiteY0" fmla="*/ 0 h 183536"/>
              <a:gd name="connsiteX1" fmla="*/ 8524057 w 9997957"/>
              <a:gd name="connsiteY1" fmla="*/ 20709 h 183536"/>
              <a:gd name="connsiteX2" fmla="*/ 9997946 w 9997957"/>
              <a:gd name="connsiteY2" fmla="*/ 365 h 183536"/>
              <a:gd name="connsiteX3" fmla="*/ 6554022 w 9997957"/>
              <a:gd name="connsiteY3" fmla="*/ 183536 h 183536"/>
              <a:gd name="connsiteX4" fmla="*/ 0 w 9997957"/>
              <a:gd name="connsiteY4" fmla="*/ 182880 h 183536"/>
              <a:gd name="connsiteX5" fmla="*/ 0 w 9997957"/>
              <a:gd name="connsiteY5"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2880"/>
              <a:gd name="connsiteX1" fmla="*/ 9997946 w 9997946"/>
              <a:gd name="connsiteY1" fmla="*/ 365 h 182880"/>
              <a:gd name="connsiteX2" fmla="*/ 6573249 w 9997946"/>
              <a:gd name="connsiteY2" fmla="*/ 182258 h 182880"/>
              <a:gd name="connsiteX3" fmla="*/ 0 w 9997946"/>
              <a:gd name="connsiteY3" fmla="*/ 182880 h 182880"/>
              <a:gd name="connsiteX4" fmla="*/ 0 w 9997946"/>
              <a:gd name="connsiteY4" fmla="*/ 0 h 182880"/>
              <a:gd name="connsiteX0" fmla="*/ 0 w 9997946"/>
              <a:gd name="connsiteY0" fmla="*/ 0 h 182880"/>
              <a:gd name="connsiteX1" fmla="*/ 9997946 w 9997946"/>
              <a:gd name="connsiteY1" fmla="*/ 365 h 182880"/>
              <a:gd name="connsiteX2" fmla="*/ 6565558 w 9997946"/>
              <a:gd name="connsiteY2" fmla="*/ 182848 h 182880"/>
              <a:gd name="connsiteX3" fmla="*/ 0 w 9997946"/>
              <a:gd name="connsiteY3" fmla="*/ 182880 h 182880"/>
              <a:gd name="connsiteX4" fmla="*/ 0 w 9997946"/>
              <a:gd name="connsiteY4" fmla="*/ 0 h 182880"/>
              <a:gd name="connsiteX0" fmla="*/ 0 w 9963338"/>
              <a:gd name="connsiteY0" fmla="*/ 0 h 182880"/>
              <a:gd name="connsiteX1" fmla="*/ 9963338 w 9963338"/>
              <a:gd name="connsiteY1" fmla="*/ 2037 h 182880"/>
              <a:gd name="connsiteX2" fmla="*/ 6565558 w 9963338"/>
              <a:gd name="connsiteY2" fmla="*/ 182848 h 182880"/>
              <a:gd name="connsiteX3" fmla="*/ 0 w 9963338"/>
              <a:gd name="connsiteY3" fmla="*/ 182880 h 182880"/>
              <a:gd name="connsiteX4" fmla="*/ 0 w 9963338"/>
              <a:gd name="connsiteY4" fmla="*/ 0 h 182880"/>
              <a:gd name="connsiteX0" fmla="*/ 0 w 9974874"/>
              <a:gd name="connsiteY0" fmla="*/ 0 h 182880"/>
              <a:gd name="connsiteX1" fmla="*/ 9974874 w 9974874"/>
              <a:gd name="connsiteY1" fmla="*/ 365 h 182880"/>
              <a:gd name="connsiteX2" fmla="*/ 6565558 w 9974874"/>
              <a:gd name="connsiteY2" fmla="*/ 182848 h 182880"/>
              <a:gd name="connsiteX3" fmla="*/ 0 w 9974874"/>
              <a:gd name="connsiteY3" fmla="*/ 182880 h 182880"/>
              <a:gd name="connsiteX4" fmla="*/ 0 w 9974874"/>
              <a:gd name="connsiteY4" fmla="*/ 0 h 182880"/>
              <a:gd name="connsiteX0" fmla="*/ 0 w 9974874"/>
              <a:gd name="connsiteY0" fmla="*/ 0 h 182880"/>
              <a:gd name="connsiteX1" fmla="*/ 9974874 w 9974874"/>
              <a:gd name="connsiteY1" fmla="*/ 365 h 182880"/>
              <a:gd name="connsiteX2" fmla="*/ 6334837 w 9974874"/>
              <a:gd name="connsiteY2" fmla="*/ 182848 h 182880"/>
              <a:gd name="connsiteX3" fmla="*/ 0 w 9974874"/>
              <a:gd name="connsiteY3" fmla="*/ 182880 h 182880"/>
              <a:gd name="connsiteX4" fmla="*/ 0 w 9974874"/>
              <a:gd name="connsiteY4" fmla="*/ 0 h 182880"/>
              <a:gd name="connsiteX0" fmla="*/ 0 w 9984894"/>
              <a:gd name="connsiteY0" fmla="*/ 0 h 182880"/>
              <a:gd name="connsiteX1" fmla="*/ 9984894 w 9984894"/>
              <a:gd name="connsiteY1" fmla="*/ 493 h 182880"/>
              <a:gd name="connsiteX2" fmla="*/ 6334837 w 9984894"/>
              <a:gd name="connsiteY2" fmla="*/ 182848 h 182880"/>
              <a:gd name="connsiteX3" fmla="*/ 0 w 9984894"/>
              <a:gd name="connsiteY3" fmla="*/ 182880 h 182880"/>
              <a:gd name="connsiteX4" fmla="*/ 0 w 9984894"/>
              <a:gd name="connsiteY4" fmla="*/ 0 h 182880"/>
              <a:gd name="connsiteX0" fmla="*/ 0 w 10004935"/>
              <a:gd name="connsiteY0" fmla="*/ 276 h 183156"/>
              <a:gd name="connsiteX1" fmla="*/ 10004935 w 10004935"/>
              <a:gd name="connsiteY1" fmla="*/ 0 h 183156"/>
              <a:gd name="connsiteX2" fmla="*/ 6334837 w 10004935"/>
              <a:gd name="connsiteY2" fmla="*/ 183124 h 183156"/>
              <a:gd name="connsiteX3" fmla="*/ 0 w 10004935"/>
              <a:gd name="connsiteY3" fmla="*/ 183156 h 183156"/>
              <a:gd name="connsiteX4" fmla="*/ 0 w 10004935"/>
              <a:gd name="connsiteY4" fmla="*/ 276 h 183156"/>
              <a:gd name="connsiteX0" fmla="*/ 0 w 10009945"/>
              <a:gd name="connsiteY0" fmla="*/ 0 h 182880"/>
              <a:gd name="connsiteX1" fmla="*/ 10009945 w 10009945"/>
              <a:gd name="connsiteY1" fmla="*/ 5618 h 182880"/>
              <a:gd name="connsiteX2" fmla="*/ 6334837 w 10009945"/>
              <a:gd name="connsiteY2" fmla="*/ 182848 h 182880"/>
              <a:gd name="connsiteX3" fmla="*/ 0 w 10009945"/>
              <a:gd name="connsiteY3" fmla="*/ 182880 h 182880"/>
              <a:gd name="connsiteX4" fmla="*/ 0 w 10009945"/>
              <a:gd name="connsiteY4" fmla="*/ 0 h 182880"/>
              <a:gd name="connsiteX0" fmla="*/ 0 w 10029986"/>
              <a:gd name="connsiteY0" fmla="*/ 20 h 182900"/>
              <a:gd name="connsiteX1" fmla="*/ 10029986 w 10029986"/>
              <a:gd name="connsiteY1" fmla="*/ 0 h 182900"/>
              <a:gd name="connsiteX2" fmla="*/ 6334837 w 10029986"/>
              <a:gd name="connsiteY2" fmla="*/ 182868 h 182900"/>
              <a:gd name="connsiteX3" fmla="*/ 0 w 10029986"/>
              <a:gd name="connsiteY3" fmla="*/ 182900 h 182900"/>
              <a:gd name="connsiteX4" fmla="*/ 0 w 10029986"/>
              <a:gd name="connsiteY4" fmla="*/ 20 h 182900"/>
              <a:gd name="connsiteX0" fmla="*/ 0 w 119726974"/>
              <a:gd name="connsiteY0" fmla="*/ 20 h 183143"/>
              <a:gd name="connsiteX1" fmla="*/ 10029986 w 119726974"/>
              <a:gd name="connsiteY1" fmla="*/ 0 h 183143"/>
              <a:gd name="connsiteX2" fmla="*/ 119726974 w 119726974"/>
              <a:gd name="connsiteY2" fmla="*/ 183143 h 183143"/>
              <a:gd name="connsiteX3" fmla="*/ 0 w 119726974"/>
              <a:gd name="connsiteY3" fmla="*/ 182900 h 183143"/>
              <a:gd name="connsiteX4" fmla="*/ 0 w 119726974"/>
              <a:gd name="connsiteY4" fmla="*/ 20 h 183143"/>
              <a:gd name="connsiteX0" fmla="*/ 0 w 119726974"/>
              <a:gd name="connsiteY0" fmla="*/ 118 h 183241"/>
              <a:gd name="connsiteX1" fmla="*/ 26380906 w 119726974"/>
              <a:gd name="connsiteY1" fmla="*/ 0 h 183241"/>
              <a:gd name="connsiteX2" fmla="*/ 119726974 w 119726974"/>
              <a:gd name="connsiteY2" fmla="*/ 183241 h 183241"/>
              <a:gd name="connsiteX3" fmla="*/ 0 w 119726974"/>
              <a:gd name="connsiteY3" fmla="*/ 182998 h 183241"/>
              <a:gd name="connsiteX4" fmla="*/ 0 w 119726974"/>
              <a:gd name="connsiteY4" fmla="*/ 118 h 183241"/>
              <a:gd name="connsiteX0" fmla="*/ 0 w 119243219"/>
              <a:gd name="connsiteY0" fmla="*/ 118 h 182998"/>
              <a:gd name="connsiteX1" fmla="*/ 26380906 w 119243219"/>
              <a:gd name="connsiteY1" fmla="*/ 0 h 182998"/>
              <a:gd name="connsiteX2" fmla="*/ 119243219 w 119243219"/>
              <a:gd name="connsiteY2" fmla="*/ 182356 h 182998"/>
              <a:gd name="connsiteX3" fmla="*/ 0 w 119243219"/>
              <a:gd name="connsiteY3" fmla="*/ 182998 h 182998"/>
              <a:gd name="connsiteX4" fmla="*/ 0 w 119243219"/>
              <a:gd name="connsiteY4" fmla="*/ 118 h 182998"/>
              <a:gd name="connsiteX0" fmla="*/ 0 w 118952966"/>
              <a:gd name="connsiteY0" fmla="*/ 118 h 182998"/>
              <a:gd name="connsiteX1" fmla="*/ 26380906 w 118952966"/>
              <a:gd name="connsiteY1" fmla="*/ 0 h 182998"/>
              <a:gd name="connsiteX2" fmla="*/ 118952966 w 118952966"/>
              <a:gd name="connsiteY2" fmla="*/ 180881 h 182998"/>
              <a:gd name="connsiteX3" fmla="*/ 0 w 118952966"/>
              <a:gd name="connsiteY3" fmla="*/ 182998 h 182998"/>
              <a:gd name="connsiteX4" fmla="*/ 0 w 118952966"/>
              <a:gd name="connsiteY4" fmla="*/ 118 h 182998"/>
              <a:gd name="connsiteX0" fmla="*/ 0 w 119436721"/>
              <a:gd name="connsiteY0" fmla="*/ 118 h 183044"/>
              <a:gd name="connsiteX1" fmla="*/ 26380906 w 119436721"/>
              <a:gd name="connsiteY1" fmla="*/ 0 h 183044"/>
              <a:gd name="connsiteX2" fmla="*/ 119436721 w 119436721"/>
              <a:gd name="connsiteY2" fmla="*/ 183044 h 183044"/>
              <a:gd name="connsiteX3" fmla="*/ 0 w 119436721"/>
              <a:gd name="connsiteY3" fmla="*/ 182998 h 183044"/>
              <a:gd name="connsiteX4" fmla="*/ 0 w 119436721"/>
              <a:gd name="connsiteY4" fmla="*/ 118 h 183044"/>
              <a:gd name="connsiteX0" fmla="*/ 0 w 119436721"/>
              <a:gd name="connsiteY0" fmla="*/ 118 h 183044"/>
              <a:gd name="connsiteX1" fmla="*/ 26380906 w 119436721"/>
              <a:gd name="connsiteY1" fmla="*/ 0 h 183044"/>
              <a:gd name="connsiteX2" fmla="*/ 29186563 w 119436721"/>
              <a:gd name="connsiteY2" fmla="*/ 554 h 183044"/>
              <a:gd name="connsiteX3" fmla="*/ 119436721 w 119436721"/>
              <a:gd name="connsiteY3" fmla="*/ 183044 h 183044"/>
              <a:gd name="connsiteX4" fmla="*/ 0 w 119436721"/>
              <a:gd name="connsiteY4" fmla="*/ 182998 h 183044"/>
              <a:gd name="connsiteX5" fmla="*/ 0 w 119436721"/>
              <a:gd name="connsiteY5" fmla="*/ 118 h 183044"/>
              <a:gd name="connsiteX0" fmla="*/ 0 w 119980233"/>
              <a:gd name="connsiteY0" fmla="*/ 118 h 183044"/>
              <a:gd name="connsiteX1" fmla="*/ 26380906 w 119980233"/>
              <a:gd name="connsiteY1" fmla="*/ 0 h 183044"/>
              <a:gd name="connsiteX2" fmla="*/ 29186563 w 119980233"/>
              <a:gd name="connsiteY2" fmla="*/ 554 h 183044"/>
              <a:gd name="connsiteX3" fmla="*/ 119980233 w 119980233"/>
              <a:gd name="connsiteY3" fmla="*/ 183044 h 183044"/>
              <a:gd name="connsiteX4" fmla="*/ 0 w 119980233"/>
              <a:gd name="connsiteY4" fmla="*/ 182998 h 183044"/>
              <a:gd name="connsiteX5" fmla="*/ 0 w 119980233"/>
              <a:gd name="connsiteY5" fmla="*/ 118 h 183044"/>
              <a:gd name="connsiteX0" fmla="*/ 0 w 119980233"/>
              <a:gd name="connsiteY0" fmla="*/ 0 h 182926"/>
              <a:gd name="connsiteX1" fmla="*/ 29186563 w 119980233"/>
              <a:gd name="connsiteY1" fmla="*/ 436 h 182926"/>
              <a:gd name="connsiteX2" fmla="*/ 119980233 w 119980233"/>
              <a:gd name="connsiteY2" fmla="*/ 182926 h 182926"/>
              <a:gd name="connsiteX3" fmla="*/ 0 w 119980233"/>
              <a:gd name="connsiteY3" fmla="*/ 182880 h 182926"/>
              <a:gd name="connsiteX4" fmla="*/ 0 w 119980233"/>
              <a:gd name="connsiteY4" fmla="*/ 0 h 182926"/>
              <a:gd name="connsiteX0" fmla="*/ 0 w 119980233"/>
              <a:gd name="connsiteY0" fmla="*/ 0 h 182926"/>
              <a:gd name="connsiteX1" fmla="*/ 27735298 w 119980233"/>
              <a:gd name="connsiteY1" fmla="*/ 2698 h 182926"/>
              <a:gd name="connsiteX2" fmla="*/ 119980233 w 119980233"/>
              <a:gd name="connsiteY2" fmla="*/ 182926 h 182926"/>
              <a:gd name="connsiteX3" fmla="*/ 0 w 119980233"/>
              <a:gd name="connsiteY3" fmla="*/ 182880 h 182926"/>
              <a:gd name="connsiteX4" fmla="*/ 0 w 119980233"/>
              <a:gd name="connsiteY4" fmla="*/ 0 h 182926"/>
              <a:gd name="connsiteX0" fmla="*/ 0 w 119980233"/>
              <a:gd name="connsiteY0" fmla="*/ 0 h 182926"/>
              <a:gd name="connsiteX1" fmla="*/ 28219053 w 119980233"/>
              <a:gd name="connsiteY1" fmla="*/ 436 h 182926"/>
              <a:gd name="connsiteX2" fmla="*/ 119980233 w 119980233"/>
              <a:gd name="connsiteY2" fmla="*/ 182926 h 182926"/>
              <a:gd name="connsiteX3" fmla="*/ 0 w 119980233"/>
              <a:gd name="connsiteY3" fmla="*/ 182880 h 182926"/>
              <a:gd name="connsiteX4" fmla="*/ 0 w 119980233"/>
              <a:gd name="connsiteY4" fmla="*/ 0 h 182926"/>
              <a:gd name="connsiteX0" fmla="*/ 0 w 119980233"/>
              <a:gd name="connsiteY0" fmla="*/ 56 h 182982"/>
              <a:gd name="connsiteX1" fmla="*/ 28122302 w 119980233"/>
              <a:gd name="connsiteY1" fmla="*/ 0 h 182982"/>
              <a:gd name="connsiteX2" fmla="*/ 119980233 w 119980233"/>
              <a:gd name="connsiteY2" fmla="*/ 182982 h 182982"/>
              <a:gd name="connsiteX3" fmla="*/ 0 w 119980233"/>
              <a:gd name="connsiteY3" fmla="*/ 182936 h 182982"/>
              <a:gd name="connsiteX4" fmla="*/ 0 w 119980233"/>
              <a:gd name="connsiteY4" fmla="*/ 56 h 182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80233" h="182982">
                <a:moveTo>
                  <a:pt x="0" y="56"/>
                </a:moveTo>
                <a:lnTo>
                  <a:pt x="28122302" y="0"/>
                </a:lnTo>
                <a:lnTo>
                  <a:pt x="119980233" y="182982"/>
                </a:lnTo>
                <a:lnTo>
                  <a:pt x="0" y="182936"/>
                </a:lnTo>
                <a:lnTo>
                  <a:pt x="0" y="56"/>
                </a:lnTo>
                <a:close/>
              </a:path>
            </a:pathLst>
          </a:custGeom>
          <a:solidFill>
            <a:srgbClr val="3EC7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3"/>
          <p:cNvSpPr/>
          <p:nvPr userDrawn="1"/>
        </p:nvSpPr>
        <p:spPr>
          <a:xfrm>
            <a:off x="2" y="-3491"/>
            <a:ext cx="8222187" cy="5907119"/>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 name="connsiteX0" fmla="*/ 0 w 8658720"/>
              <a:gd name="connsiteY0" fmla="*/ 0 h 182880"/>
              <a:gd name="connsiteX1" fmla="*/ 8658720 w 8658720"/>
              <a:gd name="connsiteY1" fmla="*/ 452 h 182880"/>
              <a:gd name="connsiteX2" fmla="*/ 6709251 w 8658720"/>
              <a:gd name="connsiteY2" fmla="*/ 182880 h 182880"/>
              <a:gd name="connsiteX3" fmla="*/ 0 w 8658720"/>
              <a:gd name="connsiteY3" fmla="*/ 182880 h 182880"/>
              <a:gd name="connsiteX4" fmla="*/ 0 w 8658720"/>
              <a:gd name="connsiteY4" fmla="*/ 0 h 182880"/>
              <a:gd name="connsiteX0" fmla="*/ 0 w 8632078"/>
              <a:gd name="connsiteY0" fmla="*/ 0 h 182880"/>
              <a:gd name="connsiteX1" fmla="*/ 8632078 w 8632078"/>
              <a:gd name="connsiteY1" fmla="*/ 58 h 182880"/>
              <a:gd name="connsiteX2" fmla="*/ 6709251 w 8632078"/>
              <a:gd name="connsiteY2" fmla="*/ 182880 h 182880"/>
              <a:gd name="connsiteX3" fmla="*/ 0 w 8632078"/>
              <a:gd name="connsiteY3" fmla="*/ 182880 h 182880"/>
              <a:gd name="connsiteX4" fmla="*/ 0 w 8632078"/>
              <a:gd name="connsiteY4" fmla="*/ 0 h 182880"/>
              <a:gd name="connsiteX0" fmla="*/ 0 w 8632078"/>
              <a:gd name="connsiteY0" fmla="*/ 0 h 182880"/>
              <a:gd name="connsiteX1" fmla="*/ 8632078 w 8632078"/>
              <a:gd name="connsiteY1" fmla="*/ 58 h 182880"/>
              <a:gd name="connsiteX2" fmla="*/ 5989912 w 8632078"/>
              <a:gd name="connsiteY2" fmla="*/ 182880 h 182880"/>
              <a:gd name="connsiteX3" fmla="*/ 0 w 8632078"/>
              <a:gd name="connsiteY3" fmla="*/ 182880 h 182880"/>
              <a:gd name="connsiteX4" fmla="*/ 0 w 8632078"/>
              <a:gd name="connsiteY4" fmla="*/ 0 h 182880"/>
              <a:gd name="connsiteX0" fmla="*/ 0 w 8632078"/>
              <a:gd name="connsiteY0" fmla="*/ 0 h 183536"/>
              <a:gd name="connsiteX1" fmla="*/ 8632078 w 8632078"/>
              <a:gd name="connsiteY1" fmla="*/ 58 h 183536"/>
              <a:gd name="connsiteX2" fmla="*/ 6554022 w 8632078"/>
              <a:gd name="connsiteY2" fmla="*/ 183536 h 183536"/>
              <a:gd name="connsiteX3" fmla="*/ 0 w 8632078"/>
              <a:gd name="connsiteY3" fmla="*/ 182880 h 183536"/>
              <a:gd name="connsiteX4" fmla="*/ 0 w 8632078"/>
              <a:gd name="connsiteY4" fmla="*/ 0 h 183536"/>
              <a:gd name="connsiteX0" fmla="*/ 0 w 9997958"/>
              <a:gd name="connsiteY0" fmla="*/ 0 h 183536"/>
              <a:gd name="connsiteX1" fmla="*/ 8632078 w 9997958"/>
              <a:gd name="connsiteY1" fmla="*/ 58 h 183536"/>
              <a:gd name="connsiteX2" fmla="*/ 9997946 w 9997958"/>
              <a:gd name="connsiteY2" fmla="*/ 365 h 183536"/>
              <a:gd name="connsiteX3" fmla="*/ 6554022 w 9997958"/>
              <a:gd name="connsiteY3" fmla="*/ 183536 h 183536"/>
              <a:gd name="connsiteX4" fmla="*/ 0 w 9997958"/>
              <a:gd name="connsiteY4" fmla="*/ 182880 h 183536"/>
              <a:gd name="connsiteX5" fmla="*/ 0 w 9997958"/>
              <a:gd name="connsiteY5" fmla="*/ 0 h 183536"/>
              <a:gd name="connsiteX0" fmla="*/ 0 w 9997957"/>
              <a:gd name="connsiteY0" fmla="*/ 0 h 183536"/>
              <a:gd name="connsiteX1" fmla="*/ 8524057 w 9997957"/>
              <a:gd name="connsiteY1" fmla="*/ 20709 h 183536"/>
              <a:gd name="connsiteX2" fmla="*/ 9997946 w 9997957"/>
              <a:gd name="connsiteY2" fmla="*/ 365 h 183536"/>
              <a:gd name="connsiteX3" fmla="*/ 6554022 w 9997957"/>
              <a:gd name="connsiteY3" fmla="*/ 183536 h 183536"/>
              <a:gd name="connsiteX4" fmla="*/ 0 w 9997957"/>
              <a:gd name="connsiteY4" fmla="*/ 182880 h 183536"/>
              <a:gd name="connsiteX5" fmla="*/ 0 w 9997957"/>
              <a:gd name="connsiteY5"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2880"/>
              <a:gd name="connsiteX1" fmla="*/ 9997946 w 9997946"/>
              <a:gd name="connsiteY1" fmla="*/ 365 h 182880"/>
              <a:gd name="connsiteX2" fmla="*/ 6573249 w 9997946"/>
              <a:gd name="connsiteY2" fmla="*/ 182258 h 182880"/>
              <a:gd name="connsiteX3" fmla="*/ 0 w 9997946"/>
              <a:gd name="connsiteY3" fmla="*/ 182880 h 182880"/>
              <a:gd name="connsiteX4" fmla="*/ 0 w 9997946"/>
              <a:gd name="connsiteY4" fmla="*/ 0 h 182880"/>
              <a:gd name="connsiteX0" fmla="*/ 0 w 9997946"/>
              <a:gd name="connsiteY0" fmla="*/ 0 h 182880"/>
              <a:gd name="connsiteX1" fmla="*/ 9997946 w 9997946"/>
              <a:gd name="connsiteY1" fmla="*/ 365 h 182880"/>
              <a:gd name="connsiteX2" fmla="*/ 6565558 w 9997946"/>
              <a:gd name="connsiteY2" fmla="*/ 182848 h 182880"/>
              <a:gd name="connsiteX3" fmla="*/ 0 w 9997946"/>
              <a:gd name="connsiteY3" fmla="*/ 182880 h 182880"/>
              <a:gd name="connsiteX4" fmla="*/ 0 w 9997946"/>
              <a:gd name="connsiteY4" fmla="*/ 0 h 182880"/>
              <a:gd name="connsiteX0" fmla="*/ 0 w 9963338"/>
              <a:gd name="connsiteY0" fmla="*/ 0 h 182880"/>
              <a:gd name="connsiteX1" fmla="*/ 9963338 w 9963338"/>
              <a:gd name="connsiteY1" fmla="*/ 2037 h 182880"/>
              <a:gd name="connsiteX2" fmla="*/ 6565558 w 9963338"/>
              <a:gd name="connsiteY2" fmla="*/ 182848 h 182880"/>
              <a:gd name="connsiteX3" fmla="*/ 0 w 9963338"/>
              <a:gd name="connsiteY3" fmla="*/ 182880 h 182880"/>
              <a:gd name="connsiteX4" fmla="*/ 0 w 9963338"/>
              <a:gd name="connsiteY4" fmla="*/ 0 h 182880"/>
              <a:gd name="connsiteX0" fmla="*/ 0 w 9974874"/>
              <a:gd name="connsiteY0" fmla="*/ 0 h 182880"/>
              <a:gd name="connsiteX1" fmla="*/ 9974874 w 9974874"/>
              <a:gd name="connsiteY1" fmla="*/ 365 h 182880"/>
              <a:gd name="connsiteX2" fmla="*/ 6565558 w 9974874"/>
              <a:gd name="connsiteY2" fmla="*/ 182848 h 182880"/>
              <a:gd name="connsiteX3" fmla="*/ 0 w 9974874"/>
              <a:gd name="connsiteY3" fmla="*/ 182880 h 182880"/>
              <a:gd name="connsiteX4" fmla="*/ 0 w 9974874"/>
              <a:gd name="connsiteY4" fmla="*/ 0 h 182880"/>
              <a:gd name="connsiteX0" fmla="*/ 0 w 9974874"/>
              <a:gd name="connsiteY0" fmla="*/ 0 h 182880"/>
              <a:gd name="connsiteX1" fmla="*/ 9974874 w 9974874"/>
              <a:gd name="connsiteY1" fmla="*/ 365 h 182880"/>
              <a:gd name="connsiteX2" fmla="*/ 6334837 w 9974874"/>
              <a:gd name="connsiteY2" fmla="*/ 182848 h 182880"/>
              <a:gd name="connsiteX3" fmla="*/ 0 w 9974874"/>
              <a:gd name="connsiteY3" fmla="*/ 182880 h 182880"/>
              <a:gd name="connsiteX4" fmla="*/ 0 w 9974874"/>
              <a:gd name="connsiteY4" fmla="*/ 0 h 182880"/>
              <a:gd name="connsiteX0" fmla="*/ 0 w 9984894"/>
              <a:gd name="connsiteY0" fmla="*/ 0 h 182880"/>
              <a:gd name="connsiteX1" fmla="*/ 9984894 w 9984894"/>
              <a:gd name="connsiteY1" fmla="*/ 493 h 182880"/>
              <a:gd name="connsiteX2" fmla="*/ 6334837 w 9984894"/>
              <a:gd name="connsiteY2" fmla="*/ 182848 h 182880"/>
              <a:gd name="connsiteX3" fmla="*/ 0 w 9984894"/>
              <a:gd name="connsiteY3" fmla="*/ 182880 h 182880"/>
              <a:gd name="connsiteX4" fmla="*/ 0 w 9984894"/>
              <a:gd name="connsiteY4" fmla="*/ 0 h 182880"/>
              <a:gd name="connsiteX0" fmla="*/ 0 w 10004935"/>
              <a:gd name="connsiteY0" fmla="*/ 276 h 183156"/>
              <a:gd name="connsiteX1" fmla="*/ 10004935 w 10004935"/>
              <a:gd name="connsiteY1" fmla="*/ 0 h 183156"/>
              <a:gd name="connsiteX2" fmla="*/ 6334837 w 10004935"/>
              <a:gd name="connsiteY2" fmla="*/ 183124 h 183156"/>
              <a:gd name="connsiteX3" fmla="*/ 0 w 10004935"/>
              <a:gd name="connsiteY3" fmla="*/ 183156 h 183156"/>
              <a:gd name="connsiteX4" fmla="*/ 0 w 10004935"/>
              <a:gd name="connsiteY4" fmla="*/ 276 h 183156"/>
              <a:gd name="connsiteX0" fmla="*/ 0 w 10009945"/>
              <a:gd name="connsiteY0" fmla="*/ 0 h 182880"/>
              <a:gd name="connsiteX1" fmla="*/ 10009945 w 10009945"/>
              <a:gd name="connsiteY1" fmla="*/ 5618 h 182880"/>
              <a:gd name="connsiteX2" fmla="*/ 6334837 w 10009945"/>
              <a:gd name="connsiteY2" fmla="*/ 182848 h 182880"/>
              <a:gd name="connsiteX3" fmla="*/ 0 w 10009945"/>
              <a:gd name="connsiteY3" fmla="*/ 182880 h 182880"/>
              <a:gd name="connsiteX4" fmla="*/ 0 w 10009945"/>
              <a:gd name="connsiteY4" fmla="*/ 0 h 182880"/>
              <a:gd name="connsiteX0" fmla="*/ 0 w 10029986"/>
              <a:gd name="connsiteY0" fmla="*/ 20 h 182900"/>
              <a:gd name="connsiteX1" fmla="*/ 10029986 w 10029986"/>
              <a:gd name="connsiteY1" fmla="*/ 0 h 182900"/>
              <a:gd name="connsiteX2" fmla="*/ 6334837 w 10029986"/>
              <a:gd name="connsiteY2" fmla="*/ 182868 h 182900"/>
              <a:gd name="connsiteX3" fmla="*/ 0 w 10029986"/>
              <a:gd name="connsiteY3" fmla="*/ 182900 h 182900"/>
              <a:gd name="connsiteX4" fmla="*/ 0 w 10029986"/>
              <a:gd name="connsiteY4" fmla="*/ 20 h 182900"/>
              <a:gd name="connsiteX0" fmla="*/ 0 w 10029986"/>
              <a:gd name="connsiteY0" fmla="*/ 20 h 182966"/>
              <a:gd name="connsiteX1" fmla="*/ 10029986 w 10029986"/>
              <a:gd name="connsiteY1" fmla="*/ 0 h 182966"/>
              <a:gd name="connsiteX2" fmla="*/ 6454043 w 10029986"/>
              <a:gd name="connsiteY2" fmla="*/ 182966 h 182966"/>
              <a:gd name="connsiteX3" fmla="*/ 0 w 10029986"/>
              <a:gd name="connsiteY3" fmla="*/ 182900 h 182966"/>
              <a:gd name="connsiteX4" fmla="*/ 0 w 10029986"/>
              <a:gd name="connsiteY4" fmla="*/ 20 h 182966"/>
              <a:gd name="connsiteX0" fmla="*/ 0 w 9908216"/>
              <a:gd name="connsiteY0" fmla="*/ 0 h 182946"/>
              <a:gd name="connsiteX1" fmla="*/ 9908216 w 9908216"/>
              <a:gd name="connsiteY1" fmla="*/ 144 h 182946"/>
              <a:gd name="connsiteX2" fmla="*/ 6454043 w 9908216"/>
              <a:gd name="connsiteY2" fmla="*/ 182946 h 182946"/>
              <a:gd name="connsiteX3" fmla="*/ 0 w 9908216"/>
              <a:gd name="connsiteY3" fmla="*/ 182880 h 182946"/>
              <a:gd name="connsiteX4" fmla="*/ 0 w 9908216"/>
              <a:gd name="connsiteY4" fmla="*/ 0 h 182946"/>
              <a:gd name="connsiteX0" fmla="*/ 0 w 9908216"/>
              <a:gd name="connsiteY0" fmla="*/ 0 h 183056"/>
              <a:gd name="connsiteX1" fmla="*/ 9908216 w 9908216"/>
              <a:gd name="connsiteY1" fmla="*/ 144 h 183056"/>
              <a:gd name="connsiteX2" fmla="*/ 6307144 w 9908216"/>
              <a:gd name="connsiteY2" fmla="*/ 183056 h 183056"/>
              <a:gd name="connsiteX3" fmla="*/ 0 w 9908216"/>
              <a:gd name="connsiteY3" fmla="*/ 182880 h 183056"/>
              <a:gd name="connsiteX4" fmla="*/ 0 w 9908216"/>
              <a:gd name="connsiteY4" fmla="*/ 0 h 183056"/>
              <a:gd name="connsiteX0" fmla="*/ 0 w 9908216"/>
              <a:gd name="connsiteY0" fmla="*/ 0 h 182880"/>
              <a:gd name="connsiteX1" fmla="*/ 9908216 w 9908216"/>
              <a:gd name="connsiteY1" fmla="*/ 144 h 182880"/>
              <a:gd name="connsiteX2" fmla="*/ 6172557 w 9908216"/>
              <a:gd name="connsiteY2" fmla="*/ 180991 h 182880"/>
              <a:gd name="connsiteX3" fmla="*/ 0 w 9908216"/>
              <a:gd name="connsiteY3" fmla="*/ 182880 h 182880"/>
              <a:gd name="connsiteX4" fmla="*/ 0 w 9908216"/>
              <a:gd name="connsiteY4" fmla="*/ 0 h 182880"/>
              <a:gd name="connsiteX0" fmla="*/ 0 w 9908216"/>
              <a:gd name="connsiteY0" fmla="*/ 0 h 182958"/>
              <a:gd name="connsiteX1" fmla="*/ 9908216 w 9908216"/>
              <a:gd name="connsiteY1" fmla="*/ 144 h 182958"/>
              <a:gd name="connsiteX2" fmla="*/ 6307144 w 9908216"/>
              <a:gd name="connsiteY2" fmla="*/ 182958 h 182958"/>
              <a:gd name="connsiteX3" fmla="*/ 0 w 9908216"/>
              <a:gd name="connsiteY3" fmla="*/ 182880 h 182958"/>
              <a:gd name="connsiteX4" fmla="*/ 0 w 9908216"/>
              <a:gd name="connsiteY4" fmla="*/ 0 h 182958"/>
              <a:gd name="connsiteX0" fmla="*/ 0 w 9950515"/>
              <a:gd name="connsiteY0" fmla="*/ 53 h 183011"/>
              <a:gd name="connsiteX1" fmla="*/ 9950515 w 9950515"/>
              <a:gd name="connsiteY1" fmla="*/ 0 h 183011"/>
              <a:gd name="connsiteX2" fmla="*/ 6307144 w 9950515"/>
              <a:gd name="connsiteY2" fmla="*/ 183011 h 183011"/>
              <a:gd name="connsiteX3" fmla="*/ 0 w 9950515"/>
              <a:gd name="connsiteY3" fmla="*/ 182933 h 183011"/>
              <a:gd name="connsiteX4" fmla="*/ 0 w 9950515"/>
              <a:gd name="connsiteY4" fmla="*/ 53 h 183011"/>
              <a:gd name="connsiteX0" fmla="*/ 0 w 9958206"/>
              <a:gd name="connsiteY0" fmla="*/ 0 h 182958"/>
              <a:gd name="connsiteX1" fmla="*/ 9958206 w 9958206"/>
              <a:gd name="connsiteY1" fmla="*/ 45 h 182958"/>
              <a:gd name="connsiteX2" fmla="*/ 6307144 w 9958206"/>
              <a:gd name="connsiteY2" fmla="*/ 182958 h 182958"/>
              <a:gd name="connsiteX3" fmla="*/ 0 w 9958206"/>
              <a:gd name="connsiteY3" fmla="*/ 182880 h 182958"/>
              <a:gd name="connsiteX4" fmla="*/ 0 w 9958206"/>
              <a:gd name="connsiteY4" fmla="*/ 0 h 182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8206" h="182958">
                <a:moveTo>
                  <a:pt x="0" y="0"/>
                </a:moveTo>
                <a:lnTo>
                  <a:pt x="9958206" y="45"/>
                </a:lnTo>
                <a:lnTo>
                  <a:pt x="6307144" y="182958"/>
                </a:lnTo>
                <a:lnTo>
                  <a:pt x="0" y="182880"/>
                </a:lnTo>
                <a:lnTo>
                  <a:pt x="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3"/>
          <p:cNvSpPr/>
          <p:nvPr userDrawn="1"/>
        </p:nvSpPr>
        <p:spPr>
          <a:xfrm flipH="1">
            <a:off x="5206705" y="-5299"/>
            <a:ext cx="3937295" cy="5907893"/>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 name="connsiteX0" fmla="*/ 0 w 8658720"/>
              <a:gd name="connsiteY0" fmla="*/ 0 h 182880"/>
              <a:gd name="connsiteX1" fmla="*/ 8658720 w 8658720"/>
              <a:gd name="connsiteY1" fmla="*/ 452 h 182880"/>
              <a:gd name="connsiteX2" fmla="*/ 6709251 w 8658720"/>
              <a:gd name="connsiteY2" fmla="*/ 182880 h 182880"/>
              <a:gd name="connsiteX3" fmla="*/ 0 w 8658720"/>
              <a:gd name="connsiteY3" fmla="*/ 182880 h 182880"/>
              <a:gd name="connsiteX4" fmla="*/ 0 w 8658720"/>
              <a:gd name="connsiteY4" fmla="*/ 0 h 182880"/>
              <a:gd name="connsiteX0" fmla="*/ 0 w 8632078"/>
              <a:gd name="connsiteY0" fmla="*/ 0 h 182880"/>
              <a:gd name="connsiteX1" fmla="*/ 8632078 w 8632078"/>
              <a:gd name="connsiteY1" fmla="*/ 58 h 182880"/>
              <a:gd name="connsiteX2" fmla="*/ 6709251 w 8632078"/>
              <a:gd name="connsiteY2" fmla="*/ 182880 h 182880"/>
              <a:gd name="connsiteX3" fmla="*/ 0 w 8632078"/>
              <a:gd name="connsiteY3" fmla="*/ 182880 h 182880"/>
              <a:gd name="connsiteX4" fmla="*/ 0 w 8632078"/>
              <a:gd name="connsiteY4" fmla="*/ 0 h 182880"/>
              <a:gd name="connsiteX0" fmla="*/ 0 w 8632078"/>
              <a:gd name="connsiteY0" fmla="*/ 0 h 182880"/>
              <a:gd name="connsiteX1" fmla="*/ 8632078 w 8632078"/>
              <a:gd name="connsiteY1" fmla="*/ 58 h 182880"/>
              <a:gd name="connsiteX2" fmla="*/ 5989912 w 8632078"/>
              <a:gd name="connsiteY2" fmla="*/ 182880 h 182880"/>
              <a:gd name="connsiteX3" fmla="*/ 0 w 8632078"/>
              <a:gd name="connsiteY3" fmla="*/ 182880 h 182880"/>
              <a:gd name="connsiteX4" fmla="*/ 0 w 8632078"/>
              <a:gd name="connsiteY4" fmla="*/ 0 h 182880"/>
              <a:gd name="connsiteX0" fmla="*/ 0 w 8632078"/>
              <a:gd name="connsiteY0" fmla="*/ 0 h 183536"/>
              <a:gd name="connsiteX1" fmla="*/ 8632078 w 8632078"/>
              <a:gd name="connsiteY1" fmla="*/ 58 h 183536"/>
              <a:gd name="connsiteX2" fmla="*/ 6554022 w 8632078"/>
              <a:gd name="connsiteY2" fmla="*/ 183536 h 183536"/>
              <a:gd name="connsiteX3" fmla="*/ 0 w 8632078"/>
              <a:gd name="connsiteY3" fmla="*/ 182880 h 183536"/>
              <a:gd name="connsiteX4" fmla="*/ 0 w 8632078"/>
              <a:gd name="connsiteY4" fmla="*/ 0 h 183536"/>
              <a:gd name="connsiteX0" fmla="*/ 0 w 9997958"/>
              <a:gd name="connsiteY0" fmla="*/ 0 h 183536"/>
              <a:gd name="connsiteX1" fmla="*/ 8632078 w 9997958"/>
              <a:gd name="connsiteY1" fmla="*/ 58 h 183536"/>
              <a:gd name="connsiteX2" fmla="*/ 9997946 w 9997958"/>
              <a:gd name="connsiteY2" fmla="*/ 365 h 183536"/>
              <a:gd name="connsiteX3" fmla="*/ 6554022 w 9997958"/>
              <a:gd name="connsiteY3" fmla="*/ 183536 h 183536"/>
              <a:gd name="connsiteX4" fmla="*/ 0 w 9997958"/>
              <a:gd name="connsiteY4" fmla="*/ 182880 h 183536"/>
              <a:gd name="connsiteX5" fmla="*/ 0 w 9997958"/>
              <a:gd name="connsiteY5" fmla="*/ 0 h 183536"/>
              <a:gd name="connsiteX0" fmla="*/ 0 w 9997957"/>
              <a:gd name="connsiteY0" fmla="*/ 0 h 183536"/>
              <a:gd name="connsiteX1" fmla="*/ 8524057 w 9997957"/>
              <a:gd name="connsiteY1" fmla="*/ 20709 h 183536"/>
              <a:gd name="connsiteX2" fmla="*/ 9997946 w 9997957"/>
              <a:gd name="connsiteY2" fmla="*/ 365 h 183536"/>
              <a:gd name="connsiteX3" fmla="*/ 6554022 w 9997957"/>
              <a:gd name="connsiteY3" fmla="*/ 183536 h 183536"/>
              <a:gd name="connsiteX4" fmla="*/ 0 w 9997957"/>
              <a:gd name="connsiteY4" fmla="*/ 182880 h 183536"/>
              <a:gd name="connsiteX5" fmla="*/ 0 w 9997957"/>
              <a:gd name="connsiteY5"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2880"/>
              <a:gd name="connsiteX1" fmla="*/ 9997946 w 9997946"/>
              <a:gd name="connsiteY1" fmla="*/ 365 h 182880"/>
              <a:gd name="connsiteX2" fmla="*/ 6573249 w 9997946"/>
              <a:gd name="connsiteY2" fmla="*/ 182258 h 182880"/>
              <a:gd name="connsiteX3" fmla="*/ 0 w 9997946"/>
              <a:gd name="connsiteY3" fmla="*/ 182880 h 182880"/>
              <a:gd name="connsiteX4" fmla="*/ 0 w 9997946"/>
              <a:gd name="connsiteY4" fmla="*/ 0 h 182880"/>
              <a:gd name="connsiteX0" fmla="*/ 0 w 9997946"/>
              <a:gd name="connsiteY0" fmla="*/ 0 h 182880"/>
              <a:gd name="connsiteX1" fmla="*/ 9997946 w 9997946"/>
              <a:gd name="connsiteY1" fmla="*/ 365 h 182880"/>
              <a:gd name="connsiteX2" fmla="*/ 6565558 w 9997946"/>
              <a:gd name="connsiteY2" fmla="*/ 182848 h 182880"/>
              <a:gd name="connsiteX3" fmla="*/ 0 w 9997946"/>
              <a:gd name="connsiteY3" fmla="*/ 182880 h 182880"/>
              <a:gd name="connsiteX4" fmla="*/ 0 w 9997946"/>
              <a:gd name="connsiteY4" fmla="*/ 0 h 182880"/>
              <a:gd name="connsiteX0" fmla="*/ 0 w 9963338"/>
              <a:gd name="connsiteY0" fmla="*/ 0 h 182880"/>
              <a:gd name="connsiteX1" fmla="*/ 9963338 w 9963338"/>
              <a:gd name="connsiteY1" fmla="*/ 2037 h 182880"/>
              <a:gd name="connsiteX2" fmla="*/ 6565558 w 9963338"/>
              <a:gd name="connsiteY2" fmla="*/ 182848 h 182880"/>
              <a:gd name="connsiteX3" fmla="*/ 0 w 9963338"/>
              <a:gd name="connsiteY3" fmla="*/ 182880 h 182880"/>
              <a:gd name="connsiteX4" fmla="*/ 0 w 9963338"/>
              <a:gd name="connsiteY4" fmla="*/ 0 h 182880"/>
              <a:gd name="connsiteX0" fmla="*/ 0 w 9974874"/>
              <a:gd name="connsiteY0" fmla="*/ 0 h 182880"/>
              <a:gd name="connsiteX1" fmla="*/ 9974874 w 9974874"/>
              <a:gd name="connsiteY1" fmla="*/ 365 h 182880"/>
              <a:gd name="connsiteX2" fmla="*/ 6565558 w 9974874"/>
              <a:gd name="connsiteY2" fmla="*/ 182848 h 182880"/>
              <a:gd name="connsiteX3" fmla="*/ 0 w 9974874"/>
              <a:gd name="connsiteY3" fmla="*/ 182880 h 182880"/>
              <a:gd name="connsiteX4" fmla="*/ 0 w 9974874"/>
              <a:gd name="connsiteY4" fmla="*/ 0 h 182880"/>
              <a:gd name="connsiteX0" fmla="*/ 0 w 9974874"/>
              <a:gd name="connsiteY0" fmla="*/ 0 h 182880"/>
              <a:gd name="connsiteX1" fmla="*/ 9974874 w 9974874"/>
              <a:gd name="connsiteY1" fmla="*/ 365 h 182880"/>
              <a:gd name="connsiteX2" fmla="*/ 6334837 w 9974874"/>
              <a:gd name="connsiteY2" fmla="*/ 182848 h 182880"/>
              <a:gd name="connsiteX3" fmla="*/ 0 w 9974874"/>
              <a:gd name="connsiteY3" fmla="*/ 182880 h 182880"/>
              <a:gd name="connsiteX4" fmla="*/ 0 w 9974874"/>
              <a:gd name="connsiteY4" fmla="*/ 0 h 182880"/>
              <a:gd name="connsiteX0" fmla="*/ 0 w 9984894"/>
              <a:gd name="connsiteY0" fmla="*/ 0 h 182880"/>
              <a:gd name="connsiteX1" fmla="*/ 9984894 w 9984894"/>
              <a:gd name="connsiteY1" fmla="*/ 493 h 182880"/>
              <a:gd name="connsiteX2" fmla="*/ 6334837 w 9984894"/>
              <a:gd name="connsiteY2" fmla="*/ 182848 h 182880"/>
              <a:gd name="connsiteX3" fmla="*/ 0 w 9984894"/>
              <a:gd name="connsiteY3" fmla="*/ 182880 h 182880"/>
              <a:gd name="connsiteX4" fmla="*/ 0 w 9984894"/>
              <a:gd name="connsiteY4" fmla="*/ 0 h 182880"/>
              <a:gd name="connsiteX0" fmla="*/ 0 w 10004935"/>
              <a:gd name="connsiteY0" fmla="*/ 276 h 183156"/>
              <a:gd name="connsiteX1" fmla="*/ 10004935 w 10004935"/>
              <a:gd name="connsiteY1" fmla="*/ 0 h 183156"/>
              <a:gd name="connsiteX2" fmla="*/ 6334837 w 10004935"/>
              <a:gd name="connsiteY2" fmla="*/ 183124 h 183156"/>
              <a:gd name="connsiteX3" fmla="*/ 0 w 10004935"/>
              <a:gd name="connsiteY3" fmla="*/ 183156 h 183156"/>
              <a:gd name="connsiteX4" fmla="*/ 0 w 10004935"/>
              <a:gd name="connsiteY4" fmla="*/ 276 h 183156"/>
              <a:gd name="connsiteX0" fmla="*/ 0 w 10009945"/>
              <a:gd name="connsiteY0" fmla="*/ 0 h 182880"/>
              <a:gd name="connsiteX1" fmla="*/ 10009945 w 10009945"/>
              <a:gd name="connsiteY1" fmla="*/ 5618 h 182880"/>
              <a:gd name="connsiteX2" fmla="*/ 6334837 w 10009945"/>
              <a:gd name="connsiteY2" fmla="*/ 182848 h 182880"/>
              <a:gd name="connsiteX3" fmla="*/ 0 w 10009945"/>
              <a:gd name="connsiteY3" fmla="*/ 182880 h 182880"/>
              <a:gd name="connsiteX4" fmla="*/ 0 w 10009945"/>
              <a:gd name="connsiteY4" fmla="*/ 0 h 182880"/>
              <a:gd name="connsiteX0" fmla="*/ 0 w 10029986"/>
              <a:gd name="connsiteY0" fmla="*/ 20 h 182900"/>
              <a:gd name="connsiteX1" fmla="*/ 10029986 w 10029986"/>
              <a:gd name="connsiteY1" fmla="*/ 0 h 182900"/>
              <a:gd name="connsiteX2" fmla="*/ 6334837 w 10029986"/>
              <a:gd name="connsiteY2" fmla="*/ 182868 h 182900"/>
              <a:gd name="connsiteX3" fmla="*/ 0 w 10029986"/>
              <a:gd name="connsiteY3" fmla="*/ 182900 h 182900"/>
              <a:gd name="connsiteX4" fmla="*/ 0 w 10029986"/>
              <a:gd name="connsiteY4" fmla="*/ 20 h 182900"/>
              <a:gd name="connsiteX0" fmla="*/ 0 w 119726974"/>
              <a:gd name="connsiteY0" fmla="*/ 20 h 183143"/>
              <a:gd name="connsiteX1" fmla="*/ 10029986 w 119726974"/>
              <a:gd name="connsiteY1" fmla="*/ 0 h 183143"/>
              <a:gd name="connsiteX2" fmla="*/ 119726974 w 119726974"/>
              <a:gd name="connsiteY2" fmla="*/ 183143 h 183143"/>
              <a:gd name="connsiteX3" fmla="*/ 0 w 119726974"/>
              <a:gd name="connsiteY3" fmla="*/ 182900 h 183143"/>
              <a:gd name="connsiteX4" fmla="*/ 0 w 119726974"/>
              <a:gd name="connsiteY4" fmla="*/ 20 h 183143"/>
              <a:gd name="connsiteX0" fmla="*/ 0 w 119726974"/>
              <a:gd name="connsiteY0" fmla="*/ 118 h 183241"/>
              <a:gd name="connsiteX1" fmla="*/ 26380906 w 119726974"/>
              <a:gd name="connsiteY1" fmla="*/ 0 h 183241"/>
              <a:gd name="connsiteX2" fmla="*/ 119726974 w 119726974"/>
              <a:gd name="connsiteY2" fmla="*/ 183241 h 183241"/>
              <a:gd name="connsiteX3" fmla="*/ 0 w 119726974"/>
              <a:gd name="connsiteY3" fmla="*/ 182998 h 183241"/>
              <a:gd name="connsiteX4" fmla="*/ 0 w 119726974"/>
              <a:gd name="connsiteY4" fmla="*/ 118 h 183241"/>
              <a:gd name="connsiteX0" fmla="*/ 0 w 119243219"/>
              <a:gd name="connsiteY0" fmla="*/ 118 h 182998"/>
              <a:gd name="connsiteX1" fmla="*/ 26380906 w 119243219"/>
              <a:gd name="connsiteY1" fmla="*/ 0 h 182998"/>
              <a:gd name="connsiteX2" fmla="*/ 119243219 w 119243219"/>
              <a:gd name="connsiteY2" fmla="*/ 182356 h 182998"/>
              <a:gd name="connsiteX3" fmla="*/ 0 w 119243219"/>
              <a:gd name="connsiteY3" fmla="*/ 182998 h 182998"/>
              <a:gd name="connsiteX4" fmla="*/ 0 w 119243219"/>
              <a:gd name="connsiteY4" fmla="*/ 118 h 182998"/>
              <a:gd name="connsiteX0" fmla="*/ 0 w 118952966"/>
              <a:gd name="connsiteY0" fmla="*/ 118 h 182998"/>
              <a:gd name="connsiteX1" fmla="*/ 26380906 w 118952966"/>
              <a:gd name="connsiteY1" fmla="*/ 0 h 182998"/>
              <a:gd name="connsiteX2" fmla="*/ 118952966 w 118952966"/>
              <a:gd name="connsiteY2" fmla="*/ 180881 h 182998"/>
              <a:gd name="connsiteX3" fmla="*/ 0 w 118952966"/>
              <a:gd name="connsiteY3" fmla="*/ 182998 h 182998"/>
              <a:gd name="connsiteX4" fmla="*/ 0 w 118952966"/>
              <a:gd name="connsiteY4" fmla="*/ 118 h 182998"/>
              <a:gd name="connsiteX0" fmla="*/ 0 w 119436721"/>
              <a:gd name="connsiteY0" fmla="*/ 118 h 183044"/>
              <a:gd name="connsiteX1" fmla="*/ 26380906 w 119436721"/>
              <a:gd name="connsiteY1" fmla="*/ 0 h 183044"/>
              <a:gd name="connsiteX2" fmla="*/ 119436721 w 119436721"/>
              <a:gd name="connsiteY2" fmla="*/ 183044 h 183044"/>
              <a:gd name="connsiteX3" fmla="*/ 0 w 119436721"/>
              <a:gd name="connsiteY3" fmla="*/ 182998 h 183044"/>
              <a:gd name="connsiteX4" fmla="*/ 0 w 119436721"/>
              <a:gd name="connsiteY4" fmla="*/ 118 h 183044"/>
              <a:gd name="connsiteX0" fmla="*/ 0 w 119436721"/>
              <a:gd name="connsiteY0" fmla="*/ 118 h 183044"/>
              <a:gd name="connsiteX1" fmla="*/ 26380906 w 119436721"/>
              <a:gd name="connsiteY1" fmla="*/ 0 h 183044"/>
              <a:gd name="connsiteX2" fmla="*/ 29186563 w 119436721"/>
              <a:gd name="connsiteY2" fmla="*/ 554 h 183044"/>
              <a:gd name="connsiteX3" fmla="*/ 119436721 w 119436721"/>
              <a:gd name="connsiteY3" fmla="*/ 183044 h 183044"/>
              <a:gd name="connsiteX4" fmla="*/ 0 w 119436721"/>
              <a:gd name="connsiteY4" fmla="*/ 182998 h 183044"/>
              <a:gd name="connsiteX5" fmla="*/ 0 w 119436721"/>
              <a:gd name="connsiteY5" fmla="*/ 118 h 183044"/>
              <a:gd name="connsiteX0" fmla="*/ 0 w 119980233"/>
              <a:gd name="connsiteY0" fmla="*/ 118 h 183044"/>
              <a:gd name="connsiteX1" fmla="*/ 26380906 w 119980233"/>
              <a:gd name="connsiteY1" fmla="*/ 0 h 183044"/>
              <a:gd name="connsiteX2" fmla="*/ 29186563 w 119980233"/>
              <a:gd name="connsiteY2" fmla="*/ 554 h 183044"/>
              <a:gd name="connsiteX3" fmla="*/ 119980233 w 119980233"/>
              <a:gd name="connsiteY3" fmla="*/ 183044 h 183044"/>
              <a:gd name="connsiteX4" fmla="*/ 0 w 119980233"/>
              <a:gd name="connsiteY4" fmla="*/ 182998 h 183044"/>
              <a:gd name="connsiteX5" fmla="*/ 0 w 119980233"/>
              <a:gd name="connsiteY5" fmla="*/ 118 h 183044"/>
              <a:gd name="connsiteX0" fmla="*/ 0 w 119980233"/>
              <a:gd name="connsiteY0" fmla="*/ 0 h 182926"/>
              <a:gd name="connsiteX1" fmla="*/ 29186563 w 119980233"/>
              <a:gd name="connsiteY1" fmla="*/ 436 h 182926"/>
              <a:gd name="connsiteX2" fmla="*/ 119980233 w 119980233"/>
              <a:gd name="connsiteY2" fmla="*/ 182926 h 182926"/>
              <a:gd name="connsiteX3" fmla="*/ 0 w 119980233"/>
              <a:gd name="connsiteY3" fmla="*/ 182880 h 182926"/>
              <a:gd name="connsiteX4" fmla="*/ 0 w 119980233"/>
              <a:gd name="connsiteY4" fmla="*/ 0 h 182926"/>
              <a:gd name="connsiteX0" fmla="*/ 0 w 119980233"/>
              <a:gd name="connsiteY0" fmla="*/ 0 h 182926"/>
              <a:gd name="connsiteX1" fmla="*/ 27735298 w 119980233"/>
              <a:gd name="connsiteY1" fmla="*/ 2698 h 182926"/>
              <a:gd name="connsiteX2" fmla="*/ 119980233 w 119980233"/>
              <a:gd name="connsiteY2" fmla="*/ 182926 h 182926"/>
              <a:gd name="connsiteX3" fmla="*/ 0 w 119980233"/>
              <a:gd name="connsiteY3" fmla="*/ 182880 h 182926"/>
              <a:gd name="connsiteX4" fmla="*/ 0 w 119980233"/>
              <a:gd name="connsiteY4" fmla="*/ 0 h 182926"/>
              <a:gd name="connsiteX0" fmla="*/ 0 w 119980233"/>
              <a:gd name="connsiteY0" fmla="*/ 0 h 182926"/>
              <a:gd name="connsiteX1" fmla="*/ 28219053 w 119980233"/>
              <a:gd name="connsiteY1" fmla="*/ 436 h 182926"/>
              <a:gd name="connsiteX2" fmla="*/ 119980233 w 119980233"/>
              <a:gd name="connsiteY2" fmla="*/ 182926 h 182926"/>
              <a:gd name="connsiteX3" fmla="*/ 0 w 119980233"/>
              <a:gd name="connsiteY3" fmla="*/ 182880 h 182926"/>
              <a:gd name="connsiteX4" fmla="*/ 0 w 119980233"/>
              <a:gd name="connsiteY4" fmla="*/ 0 h 182926"/>
              <a:gd name="connsiteX0" fmla="*/ 0 w 119980233"/>
              <a:gd name="connsiteY0" fmla="*/ 56 h 182982"/>
              <a:gd name="connsiteX1" fmla="*/ 28122302 w 119980233"/>
              <a:gd name="connsiteY1" fmla="*/ 0 h 182982"/>
              <a:gd name="connsiteX2" fmla="*/ 119980233 w 119980233"/>
              <a:gd name="connsiteY2" fmla="*/ 182982 h 182982"/>
              <a:gd name="connsiteX3" fmla="*/ 0 w 119980233"/>
              <a:gd name="connsiteY3" fmla="*/ 182936 h 182982"/>
              <a:gd name="connsiteX4" fmla="*/ 0 w 119980233"/>
              <a:gd name="connsiteY4" fmla="*/ 56 h 182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80233" h="182982">
                <a:moveTo>
                  <a:pt x="0" y="56"/>
                </a:moveTo>
                <a:lnTo>
                  <a:pt x="28122302" y="0"/>
                </a:lnTo>
                <a:lnTo>
                  <a:pt x="119980233" y="182982"/>
                </a:lnTo>
                <a:lnTo>
                  <a:pt x="0" y="182936"/>
                </a:lnTo>
                <a:lnTo>
                  <a:pt x="0" y="56"/>
                </a:lnTo>
                <a:close/>
              </a:path>
            </a:pathLst>
          </a:custGeom>
          <a:solidFill>
            <a:srgbClr val="3EC7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689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FD9C4343-C115-504A-8D4F-0B17318D4A48}" type="slidenum">
              <a:rPr lang="en-US" smtClean="0"/>
              <a:pPr/>
              <a:t>‹#›</a:t>
            </a:fld>
            <a:endParaRPr lang="en-US" dirty="0"/>
          </a:p>
        </p:txBody>
      </p:sp>
      <p:sp>
        <p:nvSpPr>
          <p:cNvPr id="8" name="Content Placeholder 2"/>
          <p:cNvSpPr>
            <a:spLocks noGrp="1"/>
          </p:cNvSpPr>
          <p:nvPr>
            <p:ph idx="1"/>
          </p:nvPr>
        </p:nvSpPr>
        <p:spPr>
          <a:xfrm>
            <a:off x="265176" y="1179576"/>
            <a:ext cx="8622792" cy="47132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3"/>
          <p:cNvSpPr>
            <a:spLocks noGrp="1"/>
          </p:cNvSpPr>
          <p:nvPr>
            <p:ph type="title"/>
          </p:nvPr>
        </p:nvSpPr>
        <p:spPr>
          <a:xfrm>
            <a:off x="265176" y="228598"/>
            <a:ext cx="8622792" cy="85953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40145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65176" y="228600"/>
            <a:ext cx="8622792" cy="859536"/>
          </a:xfrm>
        </p:spPr>
        <p:txBody>
          <a:bodyPr/>
          <a:lstStyle/>
          <a:p>
            <a:r>
              <a:rPr lang="en-US" smtClean="0"/>
              <a:t>Click to edit Master title style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C4343-C115-504A-8D4F-0B17318D4A48}" type="slidenum">
              <a:rPr lang="en-US" smtClean="0"/>
              <a:t>‹#›</a:t>
            </a:fld>
            <a:endParaRPr lang="en-US" dirty="0"/>
          </a:p>
        </p:txBody>
      </p:sp>
      <p:sp>
        <p:nvSpPr>
          <p:cNvPr id="8" name="Content Placeholder 2"/>
          <p:cNvSpPr>
            <a:spLocks noGrp="1"/>
          </p:cNvSpPr>
          <p:nvPr>
            <p:ph idx="13"/>
          </p:nvPr>
        </p:nvSpPr>
        <p:spPr>
          <a:xfrm>
            <a:off x="265176" y="1179576"/>
            <a:ext cx="4206240" cy="4713224"/>
          </a:xfrm>
        </p:spPr>
        <p:txBody>
          <a:bodyPr/>
          <a:lstStyle>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682173" y="1179576"/>
            <a:ext cx="4206240" cy="4713224"/>
          </a:xfrm>
        </p:spPr>
        <p:txBody>
          <a:bodyPr/>
          <a:lstStyle>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775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s with Captio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5176" y="1179576"/>
            <a:ext cx="4206240" cy="800100"/>
          </a:xfrm>
        </p:spPr>
        <p:txBody>
          <a:bodyPr anchor="t" anchorCtr="0">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81728" y="1179576"/>
            <a:ext cx="4206240" cy="800100"/>
          </a:xfrm>
        </p:spPr>
        <p:txBody>
          <a:bodyPr anchor="t" anchorCtr="0">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p:txBody>
          <a:bodyPr>
            <a:normAutofit/>
          </a:bodyPr>
          <a:lstStyle/>
          <a:p>
            <a:endParaRPr lang="en-US" dirty="0"/>
          </a:p>
        </p:txBody>
      </p:sp>
      <p:sp>
        <p:nvSpPr>
          <p:cNvPr id="9" name="Slide Number Placeholder 8"/>
          <p:cNvSpPr>
            <a:spLocks noGrp="1"/>
          </p:cNvSpPr>
          <p:nvPr>
            <p:ph type="sldNum" sz="quarter" idx="12"/>
          </p:nvPr>
        </p:nvSpPr>
        <p:spPr/>
        <p:txBody>
          <a:bodyPr>
            <a:normAutofit/>
          </a:bodyPr>
          <a:lstStyle/>
          <a:p>
            <a:fld id="{FD9C4343-C115-504A-8D4F-0B17318D4A48}" type="slidenum">
              <a:rPr lang="en-US" smtClean="0"/>
              <a:t>‹#›</a:t>
            </a:fld>
            <a:endParaRPr lang="en-US" dirty="0"/>
          </a:p>
        </p:txBody>
      </p:sp>
      <p:sp>
        <p:nvSpPr>
          <p:cNvPr id="10" name="Title 9"/>
          <p:cNvSpPr>
            <a:spLocks noGrp="1"/>
          </p:cNvSpPr>
          <p:nvPr>
            <p:ph type="title"/>
          </p:nvPr>
        </p:nvSpPr>
        <p:spPr>
          <a:xfrm>
            <a:off x="265176" y="228600"/>
            <a:ext cx="8622792" cy="859536"/>
          </a:xfrm>
        </p:spPr>
        <p:txBody>
          <a:bodyPr>
            <a:normAutofit/>
          </a:bodyPr>
          <a:lstStyle/>
          <a:p>
            <a:r>
              <a:rPr lang="en-US" smtClean="0"/>
              <a:t>Click to edit Master title style</a:t>
            </a:r>
            <a:endParaRPr lang="en-US" dirty="0"/>
          </a:p>
        </p:txBody>
      </p:sp>
      <p:sp>
        <p:nvSpPr>
          <p:cNvPr id="11" name="Content Placeholder 2"/>
          <p:cNvSpPr>
            <a:spLocks noGrp="1"/>
          </p:cNvSpPr>
          <p:nvPr>
            <p:ph idx="13"/>
          </p:nvPr>
        </p:nvSpPr>
        <p:spPr>
          <a:xfrm>
            <a:off x="265176" y="2122548"/>
            <a:ext cx="4206240" cy="377025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4"/>
          </p:nvPr>
        </p:nvSpPr>
        <p:spPr>
          <a:xfrm>
            <a:off x="4682173" y="2122548"/>
            <a:ext cx="4206240" cy="377025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698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ft Column_Right Two Quadrants">
    <p:spTree>
      <p:nvGrpSpPr>
        <p:cNvPr id="1" name=""/>
        <p:cNvGrpSpPr/>
        <p:nvPr/>
      </p:nvGrpSpPr>
      <p:grpSpPr>
        <a:xfrm>
          <a:off x="0" y="0"/>
          <a:ext cx="0" cy="0"/>
          <a:chOff x="0" y="0"/>
          <a:chExt cx="0" cy="0"/>
        </a:xfrm>
      </p:grpSpPr>
      <p:sp>
        <p:nvSpPr>
          <p:cNvPr id="2" name="Title 1"/>
          <p:cNvSpPr>
            <a:spLocks noGrp="1"/>
          </p:cNvSpPr>
          <p:nvPr>
            <p:ph type="title"/>
          </p:nvPr>
        </p:nvSpPr>
        <p:spPr>
          <a:xfrm>
            <a:off x="265176" y="228600"/>
            <a:ext cx="8622792" cy="859536"/>
          </a:xfrm>
        </p:spPr>
        <p:txBody>
          <a:bodyPr>
            <a:normAutofit/>
          </a:bodyPr>
          <a:lstStyle/>
          <a:p>
            <a:r>
              <a:rPr lang="en-US" smtClean="0"/>
              <a:t>Click to edit Master title style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C4343-C115-504A-8D4F-0B17318D4A48}" type="slidenum">
              <a:rPr lang="en-US" smtClean="0"/>
              <a:t>‹#›</a:t>
            </a:fld>
            <a:endParaRPr lang="en-US" dirty="0"/>
          </a:p>
        </p:txBody>
      </p:sp>
      <p:sp>
        <p:nvSpPr>
          <p:cNvPr id="8" name="Content Placeholder 2"/>
          <p:cNvSpPr>
            <a:spLocks noGrp="1"/>
          </p:cNvSpPr>
          <p:nvPr>
            <p:ph idx="14"/>
          </p:nvPr>
        </p:nvSpPr>
        <p:spPr>
          <a:xfrm>
            <a:off x="265176" y="1176778"/>
            <a:ext cx="4206240" cy="47160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5"/>
          </p:nvPr>
        </p:nvSpPr>
        <p:spPr>
          <a:xfrm>
            <a:off x="4682173" y="1176779"/>
            <a:ext cx="4206240" cy="22522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idx="16"/>
          </p:nvPr>
        </p:nvSpPr>
        <p:spPr>
          <a:xfrm>
            <a:off x="4682173" y="3644962"/>
            <a:ext cx="4206240" cy="22522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438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ight Column_Left Two Quadrants">
    <p:spTree>
      <p:nvGrpSpPr>
        <p:cNvPr id="1" name=""/>
        <p:cNvGrpSpPr/>
        <p:nvPr/>
      </p:nvGrpSpPr>
      <p:grpSpPr>
        <a:xfrm>
          <a:off x="0" y="0"/>
          <a:ext cx="0" cy="0"/>
          <a:chOff x="0" y="0"/>
          <a:chExt cx="0" cy="0"/>
        </a:xfrm>
      </p:grpSpPr>
      <p:sp>
        <p:nvSpPr>
          <p:cNvPr id="2" name="Title 1"/>
          <p:cNvSpPr>
            <a:spLocks noGrp="1"/>
          </p:cNvSpPr>
          <p:nvPr>
            <p:ph type="title"/>
          </p:nvPr>
        </p:nvSpPr>
        <p:spPr>
          <a:xfrm>
            <a:off x="265176" y="228601"/>
            <a:ext cx="8622792" cy="859536"/>
          </a:xfrm>
        </p:spPr>
        <p:txBody>
          <a:bodyPr>
            <a:normAutofit/>
          </a:bodyPr>
          <a:lstStyle/>
          <a:p>
            <a:r>
              <a:rPr lang="en-US" smtClean="0"/>
              <a:t>Click to edit Master title style</a:t>
            </a:r>
            <a:endParaRPr lang="en-US" dirty="0"/>
          </a:p>
        </p:txBody>
      </p:sp>
      <p:sp>
        <p:nvSpPr>
          <p:cNvPr id="6" name="Footer Placeholder 5"/>
          <p:cNvSpPr>
            <a:spLocks noGrp="1"/>
          </p:cNvSpPr>
          <p:nvPr>
            <p:ph type="ftr" sz="quarter" idx="11"/>
          </p:nvPr>
        </p:nvSpPr>
        <p:spPr/>
        <p:txBody>
          <a:bodyPr>
            <a:normAutofit/>
          </a:bodyPr>
          <a:lstStyle/>
          <a:p>
            <a:endParaRPr lang="en-US" dirty="0"/>
          </a:p>
        </p:txBody>
      </p:sp>
      <p:sp>
        <p:nvSpPr>
          <p:cNvPr id="7" name="Slide Number Placeholder 6"/>
          <p:cNvSpPr>
            <a:spLocks noGrp="1"/>
          </p:cNvSpPr>
          <p:nvPr>
            <p:ph type="sldNum" sz="quarter" idx="12"/>
          </p:nvPr>
        </p:nvSpPr>
        <p:spPr/>
        <p:txBody>
          <a:bodyPr>
            <a:normAutofit/>
          </a:bodyPr>
          <a:lstStyle/>
          <a:p>
            <a:fld id="{FD9C4343-C115-504A-8D4F-0B17318D4A48}" type="slidenum">
              <a:rPr lang="en-US" smtClean="0"/>
              <a:t>‹#›</a:t>
            </a:fld>
            <a:endParaRPr lang="en-US" dirty="0"/>
          </a:p>
        </p:txBody>
      </p:sp>
      <p:sp>
        <p:nvSpPr>
          <p:cNvPr id="9" name="Content Placeholder 2"/>
          <p:cNvSpPr>
            <a:spLocks noGrp="1"/>
          </p:cNvSpPr>
          <p:nvPr>
            <p:ph idx="14"/>
          </p:nvPr>
        </p:nvSpPr>
        <p:spPr>
          <a:xfrm>
            <a:off x="4682173" y="1176778"/>
            <a:ext cx="4206240" cy="471602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5"/>
          </p:nvPr>
        </p:nvSpPr>
        <p:spPr>
          <a:xfrm>
            <a:off x="265176" y="1176779"/>
            <a:ext cx="4206240" cy="22522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6"/>
          </p:nvPr>
        </p:nvSpPr>
        <p:spPr>
          <a:xfrm>
            <a:off x="265176" y="3644962"/>
            <a:ext cx="4206240" cy="22522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579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adrants">
    <p:spTree>
      <p:nvGrpSpPr>
        <p:cNvPr id="1" name=""/>
        <p:cNvGrpSpPr/>
        <p:nvPr/>
      </p:nvGrpSpPr>
      <p:grpSpPr>
        <a:xfrm>
          <a:off x="0" y="0"/>
          <a:ext cx="0" cy="0"/>
          <a:chOff x="0" y="0"/>
          <a:chExt cx="0" cy="0"/>
        </a:xfrm>
      </p:grpSpPr>
      <p:sp>
        <p:nvSpPr>
          <p:cNvPr id="2" name="Title 1"/>
          <p:cNvSpPr>
            <a:spLocks noGrp="1"/>
          </p:cNvSpPr>
          <p:nvPr>
            <p:ph type="title"/>
          </p:nvPr>
        </p:nvSpPr>
        <p:spPr>
          <a:xfrm>
            <a:off x="265176" y="228601"/>
            <a:ext cx="8622792" cy="859536"/>
          </a:xfrm>
        </p:spPr>
        <p:txBody>
          <a:bodyPr>
            <a:normAutofit/>
          </a:bodyPr>
          <a:lstStyle/>
          <a:p>
            <a:r>
              <a:rPr lang="en-US" smtClean="0"/>
              <a:t>Click to edit Master title style</a:t>
            </a:r>
            <a:endParaRPr lang="en-US" dirty="0"/>
          </a:p>
        </p:txBody>
      </p:sp>
      <p:sp>
        <p:nvSpPr>
          <p:cNvPr id="6" name="Footer Placeholder 5"/>
          <p:cNvSpPr>
            <a:spLocks noGrp="1"/>
          </p:cNvSpPr>
          <p:nvPr>
            <p:ph type="ftr" sz="quarter" idx="11"/>
          </p:nvPr>
        </p:nvSpPr>
        <p:spPr/>
        <p:txBody>
          <a:bodyPr>
            <a:normAutofit/>
          </a:bodyPr>
          <a:lstStyle/>
          <a:p>
            <a:endParaRPr lang="en-US" dirty="0"/>
          </a:p>
        </p:txBody>
      </p:sp>
      <p:sp>
        <p:nvSpPr>
          <p:cNvPr id="7" name="Slide Number Placeholder 6"/>
          <p:cNvSpPr>
            <a:spLocks noGrp="1"/>
          </p:cNvSpPr>
          <p:nvPr>
            <p:ph type="sldNum" sz="quarter" idx="12"/>
          </p:nvPr>
        </p:nvSpPr>
        <p:spPr/>
        <p:txBody>
          <a:bodyPr>
            <a:normAutofit/>
          </a:bodyPr>
          <a:lstStyle/>
          <a:p>
            <a:fld id="{FD9C4343-C115-504A-8D4F-0B17318D4A48}" type="slidenum">
              <a:rPr lang="en-US" smtClean="0"/>
              <a:t>‹#›</a:t>
            </a:fld>
            <a:endParaRPr lang="en-US" dirty="0"/>
          </a:p>
        </p:txBody>
      </p:sp>
      <p:sp>
        <p:nvSpPr>
          <p:cNvPr id="16" name="Content Placeholder 2"/>
          <p:cNvSpPr>
            <a:spLocks noGrp="1"/>
          </p:cNvSpPr>
          <p:nvPr>
            <p:ph idx="15"/>
          </p:nvPr>
        </p:nvSpPr>
        <p:spPr>
          <a:xfrm>
            <a:off x="265176" y="1176779"/>
            <a:ext cx="4206240" cy="22522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
          <p:cNvSpPr>
            <a:spLocks noGrp="1"/>
          </p:cNvSpPr>
          <p:nvPr>
            <p:ph idx="16"/>
          </p:nvPr>
        </p:nvSpPr>
        <p:spPr>
          <a:xfrm>
            <a:off x="265176" y="3644962"/>
            <a:ext cx="4206240" cy="22522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2"/>
          <p:cNvSpPr>
            <a:spLocks noGrp="1"/>
          </p:cNvSpPr>
          <p:nvPr>
            <p:ph idx="17"/>
          </p:nvPr>
        </p:nvSpPr>
        <p:spPr>
          <a:xfrm>
            <a:off x="4682173" y="1176779"/>
            <a:ext cx="4206240" cy="22522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idx="18"/>
          </p:nvPr>
        </p:nvSpPr>
        <p:spPr>
          <a:xfrm>
            <a:off x="4682173" y="3644962"/>
            <a:ext cx="4206240" cy="22522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4752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5176" y="440734"/>
            <a:ext cx="8622792" cy="813555"/>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65176" y="1394213"/>
            <a:ext cx="8622792" cy="4498587"/>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85800" y="6496401"/>
            <a:ext cx="7095412" cy="172221"/>
          </a:xfrm>
          <a:prstGeom prst="rect">
            <a:avLst/>
          </a:prstGeom>
        </p:spPr>
        <p:txBody>
          <a:bodyPr vert="horz" lIns="0" tIns="0" rIns="0" bIns="0" rtlCol="0" anchor="t" anchorCtr="0">
            <a:normAutofit/>
          </a:bodyPr>
          <a:lstStyle>
            <a:lvl1pPr algn="l">
              <a:defRPr sz="1000">
                <a:solidFill>
                  <a:schemeClr val="tx2"/>
                </a:solidFill>
                <a:latin typeface="+mn-lt"/>
                <a:cs typeface="Arial"/>
              </a:defRPr>
            </a:lvl1pPr>
          </a:lstStyle>
          <a:p>
            <a:endParaRPr lang="en-US" dirty="0"/>
          </a:p>
        </p:txBody>
      </p:sp>
      <p:sp>
        <p:nvSpPr>
          <p:cNvPr id="6" name="Slide Number Placeholder 5"/>
          <p:cNvSpPr>
            <a:spLocks noGrp="1"/>
          </p:cNvSpPr>
          <p:nvPr>
            <p:ph type="sldNum" sz="quarter" idx="4"/>
          </p:nvPr>
        </p:nvSpPr>
        <p:spPr>
          <a:xfrm>
            <a:off x="265176" y="6496401"/>
            <a:ext cx="420624" cy="172221"/>
          </a:xfrm>
          <a:prstGeom prst="rect">
            <a:avLst/>
          </a:prstGeom>
        </p:spPr>
        <p:txBody>
          <a:bodyPr vert="horz" lIns="0" tIns="0" rIns="0" bIns="0" rtlCol="0" anchor="t" anchorCtr="0">
            <a:normAutofit/>
          </a:bodyPr>
          <a:lstStyle>
            <a:lvl1pPr algn="l">
              <a:defRPr sz="1000">
                <a:solidFill>
                  <a:schemeClr val="tx2"/>
                </a:solidFill>
                <a:latin typeface="+mn-lt"/>
                <a:cs typeface="Arial"/>
              </a:defRPr>
            </a:lvl1pPr>
          </a:lstStyle>
          <a:p>
            <a:fld id="{FD9C4343-C115-504A-8D4F-0B17318D4A48}" type="slidenum">
              <a:rPr lang="en-US" smtClean="0"/>
              <a:pPr/>
              <a:t>‹#›</a:t>
            </a:fld>
            <a:endParaRPr lang="en-US" dirty="0"/>
          </a:p>
        </p:txBody>
      </p:sp>
      <p:grpSp>
        <p:nvGrpSpPr>
          <p:cNvPr id="18" name="Group 17"/>
          <p:cNvGrpSpPr/>
          <p:nvPr/>
        </p:nvGrpSpPr>
        <p:grpSpPr>
          <a:xfrm>
            <a:off x="0" y="-3094"/>
            <a:ext cx="9144000" cy="173856"/>
            <a:chOff x="0" y="0"/>
            <a:chExt cx="9144000" cy="182880"/>
          </a:xfrm>
        </p:grpSpPr>
        <p:sp>
          <p:nvSpPr>
            <p:cNvPr id="17" name="Rectangle 16"/>
            <p:cNvSpPr/>
            <p:nvPr/>
          </p:nvSpPr>
          <p:spPr>
            <a:xfrm>
              <a:off x="6256389" y="0"/>
              <a:ext cx="2887611"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3"/>
            <p:cNvSpPr/>
            <p:nvPr/>
          </p:nvSpPr>
          <p:spPr>
            <a:xfrm>
              <a:off x="0" y="0"/>
              <a:ext cx="6743708" cy="182880"/>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510" h="182880">
                  <a:moveTo>
                    <a:pt x="0" y="0"/>
                  </a:moveTo>
                  <a:lnTo>
                    <a:pt x="7073510" y="0"/>
                  </a:lnTo>
                  <a:lnTo>
                    <a:pt x="6709251" y="182880"/>
                  </a:lnTo>
                  <a:lnTo>
                    <a:pt x="0" y="182880"/>
                  </a:lnTo>
                  <a:lnTo>
                    <a:pt x="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239477" y="6129357"/>
            <a:ext cx="646903" cy="501631"/>
          </a:xfrm>
          <a:prstGeom prst="rect">
            <a:avLst/>
          </a:prstGeom>
        </p:spPr>
      </p:pic>
      <p:grpSp>
        <p:nvGrpSpPr>
          <p:cNvPr id="10" name="Group 9"/>
          <p:cNvGrpSpPr/>
          <p:nvPr userDrawn="1"/>
        </p:nvGrpSpPr>
        <p:grpSpPr>
          <a:xfrm>
            <a:off x="0" y="-3094"/>
            <a:ext cx="9144000" cy="173856"/>
            <a:chOff x="0" y="0"/>
            <a:chExt cx="9144000" cy="182880"/>
          </a:xfrm>
        </p:grpSpPr>
        <p:sp>
          <p:nvSpPr>
            <p:cNvPr id="11" name="Rectangle 10"/>
            <p:cNvSpPr/>
            <p:nvPr userDrawn="1"/>
          </p:nvSpPr>
          <p:spPr>
            <a:xfrm>
              <a:off x="6256389" y="0"/>
              <a:ext cx="2887611"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3"/>
            <p:cNvSpPr/>
            <p:nvPr userDrawn="1"/>
          </p:nvSpPr>
          <p:spPr>
            <a:xfrm>
              <a:off x="0" y="0"/>
              <a:ext cx="6743708" cy="182880"/>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510" h="182880">
                  <a:moveTo>
                    <a:pt x="0" y="0"/>
                  </a:moveTo>
                  <a:lnTo>
                    <a:pt x="7073510" y="0"/>
                  </a:lnTo>
                  <a:lnTo>
                    <a:pt x="6709251" y="182880"/>
                  </a:lnTo>
                  <a:lnTo>
                    <a:pt x="0" y="182880"/>
                  </a:lnTo>
                  <a:lnTo>
                    <a:pt x="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4" name="Picture 13"/>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8239477" y="6129357"/>
            <a:ext cx="646903" cy="501631"/>
          </a:xfrm>
          <a:prstGeom prst="rect">
            <a:avLst/>
          </a:prstGeom>
        </p:spPr>
      </p:pic>
    </p:spTree>
    <p:extLst>
      <p:ext uri="{BB962C8B-B14F-4D97-AF65-F5344CB8AC3E}">
        <p14:creationId xmlns:p14="http://schemas.microsoft.com/office/powerpoint/2010/main" val="170990102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66" r:id="rId15"/>
    <p:sldLayoutId id="2147483650" r:id="rId16"/>
    <p:sldLayoutId id="2147483667" r:id="rId17"/>
    <p:sldLayoutId id="2147483652" r:id="rId18"/>
    <p:sldLayoutId id="2147483653" r:id="rId19"/>
    <p:sldLayoutId id="2147483659" r:id="rId20"/>
    <p:sldLayoutId id="2147483660" r:id="rId21"/>
    <p:sldLayoutId id="2147483662" r:id="rId22"/>
    <p:sldLayoutId id="2147483654" r:id="rId23"/>
    <p:sldLayoutId id="2147483656" r:id="rId24"/>
    <p:sldLayoutId id="2147483657" r:id="rId25"/>
  </p:sldLayoutIdLst>
  <p:hf hdr="0"/>
  <p:txStyles>
    <p:titleStyle>
      <a:lvl1pPr algn="l" defTabSz="457200" rtl="0" eaLnBrk="1" latinLnBrk="0" hangingPunct="1">
        <a:spcBef>
          <a:spcPct val="0"/>
        </a:spcBef>
        <a:buNone/>
        <a:defRPr sz="2800" b="1" kern="1200">
          <a:solidFill>
            <a:schemeClr val="tx1"/>
          </a:solidFill>
          <a:latin typeface="+mj-lt"/>
          <a:ea typeface="+mj-ea"/>
          <a:cs typeface="Arial"/>
        </a:defRPr>
      </a:lvl1pPr>
    </p:titleStyle>
    <p:bodyStyle>
      <a:lvl1pPr marL="0" indent="0" algn="l" defTabSz="457200" rtl="0" eaLnBrk="1" latinLnBrk="0" hangingPunct="1">
        <a:spcBef>
          <a:spcPct val="20000"/>
        </a:spcBef>
        <a:buClr>
          <a:schemeClr val="accent1"/>
        </a:buClr>
        <a:buFont typeface="Arial"/>
        <a:buNone/>
        <a:defRPr sz="2200" b="1" kern="1200">
          <a:solidFill>
            <a:schemeClr val="accent1"/>
          </a:solidFill>
          <a:latin typeface="+mn-lt"/>
          <a:ea typeface="+mn-ea"/>
          <a:cs typeface="Arial"/>
        </a:defRPr>
      </a:lvl1pPr>
      <a:lvl2pPr marL="171450" indent="-171450" algn="l" defTabSz="457200" rtl="0" eaLnBrk="1" latinLnBrk="0" hangingPunct="1">
        <a:spcBef>
          <a:spcPct val="20000"/>
        </a:spcBef>
        <a:buClr>
          <a:schemeClr val="accent1"/>
        </a:buClr>
        <a:buFont typeface="Arial"/>
        <a:buChar char="•"/>
        <a:defRPr sz="2200" b="0" i="0" kern="1200">
          <a:solidFill>
            <a:schemeClr val="tx1"/>
          </a:solidFill>
          <a:latin typeface="+mn-lt"/>
          <a:ea typeface="+mn-ea"/>
          <a:cs typeface="Arial"/>
        </a:defRPr>
      </a:lvl2pPr>
      <a:lvl3pPr marL="344488" indent="-165100" algn="l" defTabSz="457200" rtl="0" eaLnBrk="1" latinLnBrk="0" hangingPunct="1">
        <a:spcBef>
          <a:spcPct val="20000"/>
        </a:spcBef>
        <a:buClr>
          <a:schemeClr val="accent1"/>
        </a:buClr>
        <a:buFont typeface="Arial"/>
        <a:buChar char="•"/>
        <a:tabLst/>
        <a:defRPr sz="2000" kern="1200">
          <a:solidFill>
            <a:schemeClr val="tx1"/>
          </a:solidFill>
          <a:latin typeface="+mn-lt"/>
          <a:ea typeface="+mn-ea"/>
          <a:cs typeface="Arial"/>
        </a:defRPr>
      </a:lvl3pPr>
      <a:lvl4pPr marL="515938" indent="-171450" algn="l" defTabSz="457200" rtl="0" eaLnBrk="1" latinLnBrk="0" hangingPunct="1">
        <a:spcBef>
          <a:spcPct val="20000"/>
        </a:spcBef>
        <a:buClr>
          <a:schemeClr val="accent1"/>
        </a:buClr>
        <a:buFont typeface="Arial"/>
        <a:buChar char="•"/>
        <a:tabLst>
          <a:tab pos="515938" algn="l"/>
        </a:tabLst>
        <a:defRPr sz="1800" kern="1200">
          <a:solidFill>
            <a:schemeClr val="tx1"/>
          </a:solidFill>
          <a:latin typeface="+mn-lt"/>
          <a:ea typeface="+mn-ea"/>
          <a:cs typeface="Arial"/>
        </a:defRPr>
      </a:lvl4pPr>
      <a:lvl5pPr marL="685800" indent="-169863" algn="l" defTabSz="457200" rtl="0" eaLnBrk="1" latinLnBrk="0" hangingPunct="1">
        <a:spcBef>
          <a:spcPct val="20000"/>
        </a:spcBef>
        <a:buClr>
          <a:schemeClr val="accent1"/>
        </a:buClr>
        <a:buFont typeface="Arial"/>
        <a:buChar char="•"/>
        <a:defRPr sz="1600" kern="1200">
          <a:solidFill>
            <a:schemeClr val="tx1"/>
          </a:solidFill>
          <a:latin typeface="+mn-lt"/>
          <a:ea typeface="+mn-ea"/>
          <a:cs typeface="Arial"/>
        </a:defRPr>
      </a:lvl5pPr>
      <a:lvl6pPr marL="800100" indent="-114300" algn="l" defTabSz="457200" rtl="0" eaLnBrk="1" latinLnBrk="0" hangingPunct="1">
        <a:spcBef>
          <a:spcPct val="20000"/>
        </a:spcBef>
        <a:buClr>
          <a:schemeClr val="accent1"/>
        </a:buClr>
        <a:buSzPct val="100000"/>
        <a:buFont typeface="Arial"/>
        <a:buChar char="•"/>
        <a:tabLst/>
        <a:defRPr sz="1400" kern="1200">
          <a:solidFill>
            <a:schemeClr val="tx1"/>
          </a:solidFill>
          <a:latin typeface="+mn-lt"/>
          <a:ea typeface="+mn-ea"/>
          <a:cs typeface="+mn-cs"/>
        </a:defRPr>
      </a:lvl6pPr>
      <a:lvl7pPr marL="915988" indent="-115888" algn="l" defTabSz="457200" rtl="0" eaLnBrk="1" latinLnBrk="0" hangingPunct="1">
        <a:spcBef>
          <a:spcPct val="20000"/>
        </a:spcBef>
        <a:buClr>
          <a:schemeClr val="accent1"/>
        </a:buClr>
        <a:buFont typeface="Arial"/>
        <a:buChar char="•"/>
        <a:defRPr sz="1200" kern="1200">
          <a:solidFill>
            <a:schemeClr val="tx1"/>
          </a:solidFill>
          <a:latin typeface="+mn-lt"/>
          <a:ea typeface="+mn-ea"/>
          <a:cs typeface="+mn-cs"/>
        </a:defRPr>
      </a:lvl7pPr>
      <a:lvl8pPr marL="1030288" indent="-114300" algn="l" defTabSz="457200" rtl="0" eaLnBrk="1" latinLnBrk="0" hangingPunct="1">
        <a:spcBef>
          <a:spcPct val="20000"/>
        </a:spcBef>
        <a:buClr>
          <a:schemeClr val="accent1"/>
        </a:buClr>
        <a:buFont typeface="Arial"/>
        <a:buChar char="•"/>
        <a:defRPr sz="1050" kern="1200" baseline="0">
          <a:solidFill>
            <a:schemeClr val="tx1"/>
          </a:solidFill>
          <a:latin typeface="+mn-lt"/>
          <a:ea typeface="+mn-ea"/>
          <a:cs typeface="+mn-cs"/>
        </a:defRPr>
      </a:lvl8pPr>
      <a:lvl9pPr marL="1198563" indent="-106363" algn="l" defTabSz="457200" rtl="0" eaLnBrk="1" latinLnBrk="0" hangingPunct="1">
        <a:spcBef>
          <a:spcPct val="20000"/>
        </a:spcBef>
        <a:buClr>
          <a:schemeClr val="accent1"/>
        </a:buClr>
        <a:buFont typeface="Arial"/>
        <a:buChar char="•"/>
        <a:defRPr sz="1050" kern="1200" baseline="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4.png"/><Relationship Id="rId4" Type="http://schemas.openxmlformats.org/officeDocument/2006/relationships/diagramLayout" Target="../diagrams/layout2.xml"/><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18.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one.web.ppg.com/na/ehs/coll/pshome/rmportal/Attachments/Email%20Attachments/Raw%20Material%20Frequently%20Asked%20Questions%20(FAQ).pdf"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one.web.ppg.com/na/ehs/coll/pshome/rmportal/Attachments/Email%20Attachments/Raw%20Material%20Frequently%20Asked%20Questions%20(FAQ).pdf"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43.jpeg"/><Relationship Id="rId5" Type="http://schemas.openxmlformats.org/officeDocument/2006/relationships/hyperlink" Target="mailto:GPSRawMatMgt@ppg.com" TargetMode="External"/><Relationship Id="rId4" Type="http://schemas.openxmlformats.org/officeDocument/2006/relationships/hyperlink" Target="https://one.web.ppg.com/na/ehs/wcm/productinfo/Pages/RMMGeneralInformation.aspx"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5176" y="1943986"/>
            <a:ext cx="8622792" cy="1096062"/>
          </a:xfrm>
        </p:spPr>
        <p:txBody>
          <a:bodyPr>
            <a:noAutofit/>
          </a:bodyPr>
          <a:lstStyle/>
          <a:p>
            <a:pPr algn="ctr"/>
            <a:r>
              <a:rPr lang="en-US" sz="3600" dirty="0" smtClean="0"/>
              <a:t>How to complete PPG’s Raw Material Information Request (RMIR) Form </a:t>
            </a:r>
            <a:endParaRPr lang="en-US" sz="3600" dirty="0"/>
          </a:p>
        </p:txBody>
      </p:sp>
    </p:spTree>
    <p:extLst>
      <p:ext uri="{BB962C8B-B14F-4D97-AF65-F5344CB8AC3E}">
        <p14:creationId xmlns:p14="http://schemas.microsoft.com/office/powerpoint/2010/main" val="3423345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10</a:t>
            </a:fld>
            <a:endParaRPr lang="en-US" dirty="0"/>
          </a:p>
        </p:txBody>
      </p:sp>
      <p:sp>
        <p:nvSpPr>
          <p:cNvPr id="4" name="Title 3"/>
          <p:cNvSpPr>
            <a:spLocks noGrp="1"/>
          </p:cNvSpPr>
          <p:nvPr>
            <p:ph type="title"/>
          </p:nvPr>
        </p:nvSpPr>
        <p:spPr/>
        <p:txBody>
          <a:bodyPr/>
          <a:lstStyle/>
          <a:p>
            <a:r>
              <a:rPr lang="en-US" dirty="0"/>
              <a:t>Does the provided Product Information agree with the Composition?</a:t>
            </a:r>
          </a:p>
        </p:txBody>
      </p:sp>
      <p:pic>
        <p:nvPicPr>
          <p:cNvPr id="5" name="Picture 4"/>
          <p:cNvPicPr>
            <a:picLocks noChangeAspect="1"/>
          </p:cNvPicPr>
          <p:nvPr/>
        </p:nvPicPr>
        <p:blipFill>
          <a:blip r:embed="rId3"/>
          <a:stretch>
            <a:fillRect/>
          </a:stretch>
        </p:blipFill>
        <p:spPr>
          <a:xfrm>
            <a:off x="365292" y="1408293"/>
            <a:ext cx="7135221" cy="3010320"/>
          </a:xfrm>
          <a:prstGeom prst="rect">
            <a:avLst/>
          </a:prstGeom>
        </p:spPr>
      </p:pic>
      <p:sp>
        <p:nvSpPr>
          <p:cNvPr id="7" name="Rectangle 6"/>
          <p:cNvSpPr/>
          <p:nvPr/>
        </p:nvSpPr>
        <p:spPr>
          <a:xfrm>
            <a:off x="593475" y="3069174"/>
            <a:ext cx="6525536" cy="202863"/>
          </a:xfrm>
          <a:prstGeom prst="rect">
            <a:avLst/>
          </a:prstGeom>
          <a:solidFill>
            <a:srgbClr val="FFFF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2802194" y="3559658"/>
            <a:ext cx="3185652" cy="202863"/>
          </a:xfrm>
          <a:prstGeom prst="rect">
            <a:avLst/>
          </a:prstGeom>
          <a:solidFill>
            <a:srgbClr val="FFFF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593475" y="3743893"/>
            <a:ext cx="6525536" cy="202863"/>
          </a:xfrm>
          <a:prstGeom prst="rect">
            <a:avLst/>
          </a:prstGeom>
          <a:solidFill>
            <a:srgbClr val="00B05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856272" y="4217403"/>
            <a:ext cx="2644878" cy="195552"/>
          </a:xfrm>
          <a:prstGeom prst="rect">
            <a:avLst/>
          </a:prstGeom>
          <a:solidFill>
            <a:srgbClr val="00B05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a:stretch>
            <a:fillRect/>
          </a:stretch>
        </p:blipFill>
        <p:spPr>
          <a:xfrm>
            <a:off x="7889367" y="2887252"/>
            <a:ext cx="899663" cy="803583"/>
          </a:xfrm>
          <a:prstGeom prst="rect">
            <a:avLst/>
          </a:prstGeom>
        </p:spPr>
      </p:pic>
      <p:sp>
        <p:nvSpPr>
          <p:cNvPr id="12" name="TextBox 11"/>
          <p:cNvSpPr txBox="1"/>
          <p:nvPr/>
        </p:nvSpPr>
        <p:spPr>
          <a:xfrm>
            <a:off x="365292" y="5012677"/>
            <a:ext cx="7897091" cy="1200329"/>
          </a:xfrm>
          <a:prstGeom prst="rect">
            <a:avLst/>
          </a:prstGeom>
          <a:noFill/>
        </p:spPr>
        <p:txBody>
          <a:bodyPr wrap="square" rtlCol="0">
            <a:spAutoFit/>
          </a:bodyPr>
          <a:lstStyle/>
          <a:p>
            <a:pPr algn="ctr"/>
            <a:r>
              <a:rPr lang="en-US" b="1" dirty="0" smtClean="0">
                <a:solidFill>
                  <a:srgbClr val="0078A9"/>
                </a:solidFill>
              </a:rPr>
              <a:t>The % solids and % pigments values that you enter in the Product Information Section (Tab B) must match the values that are entered in the Composition Section (Tab C).  The RMIR will display the information so you can easily compare and correct it if needed.</a:t>
            </a:r>
            <a:endParaRPr lang="en-US" b="1" dirty="0">
              <a:solidFill>
                <a:srgbClr val="0078A9"/>
              </a:solidFill>
            </a:endParaRPr>
          </a:p>
        </p:txBody>
      </p:sp>
    </p:spTree>
    <p:extLst>
      <p:ext uri="{BB962C8B-B14F-4D97-AF65-F5344CB8AC3E}">
        <p14:creationId xmlns:p14="http://schemas.microsoft.com/office/powerpoint/2010/main" val="400548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11</a:t>
            </a:fld>
            <a:endParaRPr lang="en-US" dirty="0"/>
          </a:p>
        </p:txBody>
      </p:sp>
      <p:sp>
        <p:nvSpPr>
          <p:cNvPr id="4" name="Title 3"/>
          <p:cNvSpPr>
            <a:spLocks noGrp="1"/>
          </p:cNvSpPr>
          <p:nvPr>
            <p:ph type="title"/>
          </p:nvPr>
        </p:nvSpPr>
        <p:spPr>
          <a:xfrm>
            <a:off x="265175" y="228599"/>
            <a:ext cx="7859953" cy="859536"/>
          </a:xfrm>
        </p:spPr>
        <p:txBody>
          <a:bodyPr/>
          <a:lstStyle/>
          <a:p>
            <a:r>
              <a:rPr lang="en-US" dirty="0" smtClean="0"/>
              <a:t>Does the provided Product Information agree with the Composition?</a:t>
            </a:r>
            <a:endParaRPr lang="en-US" dirty="0"/>
          </a:p>
        </p:txBody>
      </p:sp>
      <p:pic>
        <p:nvPicPr>
          <p:cNvPr id="7" name="Picture 6"/>
          <p:cNvPicPr>
            <a:picLocks noChangeAspect="1"/>
          </p:cNvPicPr>
          <p:nvPr/>
        </p:nvPicPr>
        <p:blipFill>
          <a:blip r:embed="rId3"/>
          <a:stretch>
            <a:fillRect/>
          </a:stretch>
        </p:blipFill>
        <p:spPr>
          <a:xfrm>
            <a:off x="142398" y="1512357"/>
            <a:ext cx="7097115" cy="2114845"/>
          </a:xfrm>
          <a:prstGeom prst="rect">
            <a:avLst/>
          </a:prstGeom>
        </p:spPr>
      </p:pic>
      <p:sp>
        <p:nvSpPr>
          <p:cNvPr id="8" name="TextBox 7"/>
          <p:cNvSpPr txBox="1"/>
          <p:nvPr/>
        </p:nvSpPr>
        <p:spPr>
          <a:xfrm>
            <a:off x="104043" y="3952032"/>
            <a:ext cx="8182215" cy="923330"/>
          </a:xfrm>
          <a:prstGeom prst="rect">
            <a:avLst/>
          </a:prstGeom>
          <a:noFill/>
        </p:spPr>
        <p:txBody>
          <a:bodyPr wrap="square" rtlCol="0">
            <a:spAutoFit/>
          </a:bodyPr>
          <a:lstStyle/>
          <a:p>
            <a:pPr algn="ctr"/>
            <a:r>
              <a:rPr lang="en-US" b="1" dirty="0">
                <a:solidFill>
                  <a:srgbClr val="0078A9"/>
                </a:solidFill>
              </a:rPr>
              <a:t>T</a:t>
            </a:r>
            <a:r>
              <a:rPr lang="en-US" b="1" dirty="0" smtClean="0">
                <a:solidFill>
                  <a:srgbClr val="0078A9"/>
                </a:solidFill>
              </a:rPr>
              <a:t>he % solids and % pigments values provided in the Product Information Section must match the values that are entered in the Composition Section.  The RMIR display shows the information matches.</a:t>
            </a:r>
            <a:endParaRPr lang="en-US" b="1" dirty="0">
              <a:solidFill>
                <a:srgbClr val="0078A9"/>
              </a:solidFill>
            </a:endParaRPr>
          </a:p>
        </p:txBody>
      </p:sp>
      <p:pic>
        <p:nvPicPr>
          <p:cNvPr id="9" name="Picture 4" descr="http://thumbs.dreamstime.com/z/3d-person-big-magnifying-glass-21464127.jpg"/>
          <p:cNvPicPr>
            <a:picLocks noChangeAspect="1" noChangeArrowheads="1"/>
          </p:cNvPicPr>
          <p:nvPr/>
        </p:nvPicPr>
        <p:blipFill rotWithShape="1">
          <a:blip r:embed="rId4">
            <a:extLst>
              <a:ext uri="{28A0092B-C50C-407E-A947-70E740481C1C}">
                <a14:useLocalDpi xmlns:a14="http://schemas.microsoft.com/office/drawing/2010/main" val="0"/>
              </a:ext>
            </a:extLst>
          </a:blip>
          <a:srcRect b="8124"/>
          <a:stretch/>
        </p:blipFill>
        <p:spPr bwMode="auto">
          <a:xfrm>
            <a:off x="6054782" y="4810872"/>
            <a:ext cx="1847653" cy="18150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42900" y="5191685"/>
            <a:ext cx="4239491" cy="461665"/>
          </a:xfrm>
          <a:prstGeom prst="rect">
            <a:avLst/>
          </a:prstGeom>
          <a:solidFill>
            <a:schemeClr val="accent4">
              <a:lumMod val="60000"/>
              <a:lumOff val="40000"/>
            </a:schemeClr>
          </a:solidFill>
        </p:spPr>
        <p:txBody>
          <a:bodyPr wrap="square" rtlCol="0">
            <a:spAutoFit/>
          </a:bodyPr>
          <a:lstStyle/>
          <a:p>
            <a:r>
              <a:rPr lang="en-US" sz="2400" dirty="0" smtClean="0"/>
              <a:t>Binder + Pigment = % Solids</a:t>
            </a:r>
            <a:endParaRPr lang="en-US" sz="2400" dirty="0"/>
          </a:p>
        </p:txBody>
      </p:sp>
      <p:pic>
        <p:nvPicPr>
          <p:cNvPr id="11" name="Picture 10"/>
          <p:cNvPicPr>
            <a:picLocks noChangeAspect="1"/>
          </p:cNvPicPr>
          <p:nvPr/>
        </p:nvPicPr>
        <p:blipFill>
          <a:blip r:embed="rId5"/>
          <a:stretch>
            <a:fillRect/>
          </a:stretch>
        </p:blipFill>
        <p:spPr>
          <a:xfrm>
            <a:off x="7655010" y="1776818"/>
            <a:ext cx="1262495" cy="1262495"/>
          </a:xfrm>
          <a:prstGeom prst="rect">
            <a:avLst/>
          </a:prstGeom>
        </p:spPr>
      </p:pic>
    </p:spTree>
    <p:extLst>
      <p:ext uri="{BB962C8B-B14F-4D97-AF65-F5344CB8AC3E}">
        <p14:creationId xmlns:p14="http://schemas.microsoft.com/office/powerpoint/2010/main" val="137265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PPG defines nanomaterials as &lt;100 nm. If added intentionally, please include the CAS Number and Component Description for the nanotechnology.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lgn="ctr"/>
            <a:r>
              <a:rPr lang="en-US" sz="2400" dirty="0" smtClean="0"/>
              <a:t>Please select Yes or No from the dropdown menu. </a:t>
            </a:r>
            <a:endParaRPr lang="en-US" sz="2400" dirty="0"/>
          </a:p>
        </p:txBody>
      </p:sp>
      <p:sp>
        <p:nvSpPr>
          <p:cNvPr id="4" name="Title 3"/>
          <p:cNvSpPr>
            <a:spLocks noGrp="1"/>
          </p:cNvSpPr>
          <p:nvPr>
            <p:ph type="title"/>
          </p:nvPr>
        </p:nvSpPr>
        <p:spPr/>
        <p:txBody>
          <a:bodyPr/>
          <a:lstStyle/>
          <a:p>
            <a:pPr algn="ctr"/>
            <a:r>
              <a:rPr lang="en-US" dirty="0" smtClean="0"/>
              <a:t>Does the Raw Material Contain Nanotechnology?</a:t>
            </a:r>
            <a:endParaRPr lang="en-US" dirty="0"/>
          </a:p>
        </p:txBody>
      </p:sp>
      <p:sp>
        <p:nvSpPr>
          <p:cNvPr id="3" name="Slide Number Placeholder 2"/>
          <p:cNvSpPr>
            <a:spLocks noGrp="1"/>
          </p:cNvSpPr>
          <p:nvPr>
            <p:ph type="sldNum" sz="quarter" idx="4294967295"/>
          </p:nvPr>
        </p:nvSpPr>
        <p:spPr>
          <a:xfrm>
            <a:off x="146643" y="6496050"/>
            <a:ext cx="420688" cy="173038"/>
          </a:xfrm>
        </p:spPr>
        <p:txBody>
          <a:bodyPr/>
          <a:lstStyle/>
          <a:p>
            <a:fld id="{FD9C4343-C115-504A-8D4F-0B17318D4A48}" type="slidenum">
              <a:rPr lang="en-US" smtClean="0"/>
              <a:t>12</a:t>
            </a:fld>
            <a:endParaRPr lang="en-US" dirty="0"/>
          </a:p>
        </p:txBody>
      </p:sp>
      <p:pic>
        <p:nvPicPr>
          <p:cNvPr id="7" name="Picture 6"/>
          <p:cNvPicPr>
            <a:picLocks noChangeAspect="1"/>
          </p:cNvPicPr>
          <p:nvPr/>
        </p:nvPicPr>
        <p:blipFill>
          <a:blip r:embed="rId2"/>
          <a:stretch>
            <a:fillRect/>
          </a:stretch>
        </p:blipFill>
        <p:spPr>
          <a:xfrm>
            <a:off x="995172" y="2247900"/>
            <a:ext cx="7162800" cy="2362200"/>
          </a:xfrm>
          <a:prstGeom prst="rect">
            <a:avLst/>
          </a:prstGeom>
        </p:spPr>
      </p:pic>
      <p:sp>
        <p:nvSpPr>
          <p:cNvPr id="8" name="Left Arrow 7"/>
          <p:cNvSpPr/>
          <p:nvPr/>
        </p:nvSpPr>
        <p:spPr>
          <a:xfrm>
            <a:off x="3605842" y="3019245"/>
            <a:ext cx="1759788" cy="414068"/>
          </a:xfrm>
          <a:prstGeom prst="lef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593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Nanotechnology: Further Information Required for Hazard Evaluation</a:t>
            </a:r>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pPr/>
              <a:t>13</a:t>
            </a:fld>
            <a:endParaRPr lang="en-US" dirty="0"/>
          </a:p>
        </p:txBody>
      </p:sp>
      <p:pic>
        <p:nvPicPr>
          <p:cNvPr id="6" name="Content Placeholder 5"/>
          <p:cNvPicPr>
            <a:picLocks noGrp="1" noChangeAspect="1"/>
          </p:cNvPicPr>
          <p:nvPr>
            <p:ph idx="13"/>
          </p:nvPr>
        </p:nvPicPr>
        <p:blipFill>
          <a:blip r:embed="rId2"/>
          <a:stretch>
            <a:fillRect/>
          </a:stretch>
        </p:blipFill>
        <p:spPr>
          <a:xfrm>
            <a:off x="265113" y="1639019"/>
            <a:ext cx="4465758" cy="3586370"/>
          </a:xfrm>
          <a:prstGeom prst="rect">
            <a:avLst/>
          </a:prstGeom>
        </p:spPr>
      </p:pic>
      <p:sp>
        <p:nvSpPr>
          <p:cNvPr id="11" name="Content Placeholder 10"/>
          <p:cNvSpPr>
            <a:spLocks noGrp="1"/>
          </p:cNvSpPr>
          <p:nvPr>
            <p:ph idx="14"/>
          </p:nvPr>
        </p:nvSpPr>
        <p:spPr/>
        <p:txBody>
          <a:bodyPr/>
          <a:lstStyle/>
          <a:p>
            <a:pPr algn="ctr"/>
            <a:endParaRPr lang="en-US" dirty="0" smtClean="0"/>
          </a:p>
          <a:p>
            <a:pPr algn="ctr"/>
            <a:r>
              <a:rPr lang="en-US" dirty="0" smtClean="0"/>
              <a:t>Please fill out the following fields if it was indicated “Yes” to the presence of intentionally manufactured nanomaterials.</a:t>
            </a:r>
          </a:p>
          <a:p>
            <a:pPr algn="ctr"/>
            <a:r>
              <a:rPr lang="en-US" dirty="0" smtClean="0">
                <a:solidFill>
                  <a:srgbClr val="FF0000"/>
                </a:solidFill>
              </a:rPr>
              <a:t>Completing this section ensures we have an accurate hazard evaluation of the raw material.</a:t>
            </a:r>
            <a:endParaRPr lang="en-US" dirty="0">
              <a:solidFill>
                <a:srgbClr val="FF0000"/>
              </a:solidFill>
            </a:endParaRPr>
          </a:p>
        </p:txBody>
      </p:sp>
    </p:spTree>
    <p:extLst>
      <p:ext uri="{BB962C8B-B14F-4D97-AF65-F5344CB8AC3E}">
        <p14:creationId xmlns:p14="http://schemas.microsoft.com/office/powerpoint/2010/main" val="4191621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FD9C4343-C115-504A-8D4F-0B17318D4A48}" type="slidenum">
              <a:rPr lang="en-US" smtClean="0"/>
              <a:t>14</a:t>
            </a:fld>
            <a:endParaRPr lang="en-US" dirty="0"/>
          </a:p>
        </p:txBody>
      </p:sp>
      <p:sp>
        <p:nvSpPr>
          <p:cNvPr id="6" name="Content Placeholder 5"/>
          <p:cNvSpPr>
            <a:spLocks noGrp="1"/>
          </p:cNvSpPr>
          <p:nvPr>
            <p:ph idx="1"/>
          </p:nvPr>
        </p:nvSpPr>
        <p:spPr/>
        <p:txBody>
          <a:bodyPr/>
          <a:lstStyle/>
          <a:p>
            <a:pPr algn="ctr"/>
            <a:r>
              <a:rPr lang="en-US" dirty="0"/>
              <a:t>Why </a:t>
            </a:r>
            <a:r>
              <a:rPr lang="en-US" dirty="0" smtClean="0"/>
              <a:t>does PPG ask </a:t>
            </a:r>
            <a:r>
              <a:rPr lang="en-US" dirty="0"/>
              <a:t>suppliers to provide 100% of the composition of raw materials and / or </a:t>
            </a:r>
            <a:r>
              <a:rPr lang="en-US" dirty="0" smtClean="0"/>
              <a:t>products?</a:t>
            </a:r>
            <a:endParaRPr lang="en-US" dirty="0"/>
          </a:p>
        </p:txBody>
      </p:sp>
      <p:sp>
        <p:nvSpPr>
          <p:cNvPr id="4" name="Title 3"/>
          <p:cNvSpPr>
            <a:spLocks noGrp="1"/>
          </p:cNvSpPr>
          <p:nvPr>
            <p:ph type="title"/>
          </p:nvPr>
        </p:nvSpPr>
        <p:spPr/>
        <p:txBody>
          <a:bodyPr>
            <a:normAutofit/>
          </a:bodyPr>
          <a:lstStyle/>
          <a:p>
            <a:pPr algn="ctr"/>
            <a:r>
              <a:rPr lang="en-US" dirty="0" smtClean="0"/>
              <a:t>Part </a:t>
            </a:r>
            <a:r>
              <a:rPr lang="en-US" dirty="0"/>
              <a:t>C</a:t>
            </a:r>
            <a:r>
              <a:rPr lang="en-US" dirty="0" smtClean="0"/>
              <a:t> - Composition</a:t>
            </a:r>
            <a:endParaRPr lang="en-US" dirty="0"/>
          </a:p>
        </p:txBody>
      </p:sp>
      <p:pic>
        <p:nvPicPr>
          <p:cNvPr id="5" name="Picture 4" descr="http://1.bp.blogspot.com/-mVrT-X93nhA/T9zUevpNLnI/AAAAAAAAAhI/hfHOEfotRvI/s1600/incomprensibl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368" y="2110984"/>
            <a:ext cx="3740151" cy="374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867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15</a:t>
            </a:fld>
            <a:endParaRPr lang="en-US" dirty="0"/>
          </a:p>
        </p:txBody>
      </p:sp>
      <p:sp>
        <p:nvSpPr>
          <p:cNvPr id="4" name="Title 3"/>
          <p:cNvSpPr>
            <a:spLocks noGrp="1"/>
          </p:cNvSpPr>
          <p:nvPr>
            <p:ph type="title"/>
          </p:nvPr>
        </p:nvSpPr>
        <p:spPr>
          <a:xfrm>
            <a:off x="265176" y="353674"/>
            <a:ext cx="8622792" cy="1197648"/>
          </a:xfrm>
        </p:spPr>
        <p:txBody>
          <a:bodyPr>
            <a:normAutofit fontScale="90000"/>
          </a:bodyPr>
          <a:lstStyle/>
          <a:p>
            <a:pPr algn="ctr"/>
            <a:r>
              <a:rPr lang="en-US" dirty="0" smtClean="0"/>
              <a:t>PPG uses the </a:t>
            </a:r>
            <a:r>
              <a:rPr lang="en-US" dirty="0"/>
              <a:t>composition </a:t>
            </a:r>
            <a:r>
              <a:rPr lang="en-US" dirty="0" smtClean="0"/>
              <a:t>to evaluate the potential hazard of your product (our raw material) used in our facilities and in the products we manufacture and sell  </a:t>
            </a:r>
            <a:endParaRPr lang="en-US" dirty="0"/>
          </a:p>
        </p:txBody>
      </p:sp>
      <p:sp>
        <p:nvSpPr>
          <p:cNvPr id="6" name="Rectangle 5"/>
          <p:cNvSpPr/>
          <p:nvPr/>
        </p:nvSpPr>
        <p:spPr>
          <a:xfrm>
            <a:off x="265176" y="1831832"/>
            <a:ext cx="8764524" cy="707886"/>
          </a:xfrm>
          <a:prstGeom prst="rect">
            <a:avLst/>
          </a:prstGeom>
        </p:spPr>
        <p:txBody>
          <a:bodyPr wrap="square">
            <a:spAutoFit/>
          </a:bodyPr>
          <a:lstStyle/>
          <a:p>
            <a:pPr algn="ctr"/>
            <a:r>
              <a:rPr lang="en-US" sz="2000" dirty="0"/>
              <a:t>PPG requires </a:t>
            </a:r>
            <a:r>
              <a:rPr lang="en-US" sz="2000" dirty="0" smtClean="0"/>
              <a:t>all of the </a:t>
            </a:r>
            <a:r>
              <a:rPr lang="en-US" sz="2000" dirty="0" smtClean="0">
                <a:solidFill>
                  <a:srgbClr val="FF0000"/>
                </a:solidFill>
              </a:rPr>
              <a:t>hazardous and non-hazardous components </a:t>
            </a:r>
            <a:r>
              <a:rPr lang="en-US" sz="2000" dirty="0"/>
              <a:t>of </a:t>
            </a:r>
            <a:r>
              <a:rPr lang="en-US" sz="2000" dirty="0" smtClean="0"/>
              <a:t>the product you supply to evaluate the potential risk </a:t>
            </a:r>
            <a:endParaRPr lang="en-US" sz="2000" dirty="0"/>
          </a:p>
        </p:txBody>
      </p:sp>
      <p:graphicFrame>
        <p:nvGraphicFramePr>
          <p:cNvPr id="7" name="Diagrama 7"/>
          <p:cNvGraphicFramePr/>
          <p:nvPr>
            <p:extLst>
              <p:ext uri="{D42A27DB-BD31-4B8C-83A1-F6EECF244321}">
                <p14:modId xmlns:p14="http://schemas.microsoft.com/office/powerpoint/2010/main" val="2983565762"/>
              </p:ext>
            </p:extLst>
          </p:nvPr>
        </p:nvGraphicFramePr>
        <p:xfrm>
          <a:off x="206659" y="2457730"/>
          <a:ext cx="8823041" cy="1675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o 4"/>
          <p:cNvGrpSpPr/>
          <p:nvPr/>
        </p:nvGrpSpPr>
        <p:grpSpPr>
          <a:xfrm>
            <a:off x="1252312" y="3955683"/>
            <a:ext cx="2378424" cy="2351440"/>
            <a:chOff x="606076" y="4141978"/>
            <a:chExt cx="2190912" cy="2190912"/>
          </a:xfrm>
        </p:grpSpPr>
        <p:pic>
          <p:nvPicPr>
            <p:cNvPr id="9" name="Picture 4" descr="http://3.bp.blogspot.com/-_4qCGtId8r0/TjtASUZ8ZmI/AAAAAAAAC1w/xGukrv2FOTw/s400/materiasprima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076" y="4141978"/>
              <a:ext cx="2190912" cy="2190912"/>
            </a:xfrm>
            <a:prstGeom prst="rect">
              <a:avLst/>
            </a:prstGeom>
            <a:noFill/>
            <a:extLst>
              <a:ext uri="{909E8E84-426E-40DD-AFC4-6F175D3DCCD1}">
                <a14:hiddenFill xmlns:a14="http://schemas.microsoft.com/office/drawing/2010/main">
                  <a:solidFill>
                    <a:srgbClr val="FFFFFF"/>
                  </a:solidFill>
                </a14:hiddenFill>
              </a:ext>
            </a:extLst>
          </p:spPr>
        </p:pic>
        <p:sp>
          <p:nvSpPr>
            <p:cNvPr id="10" name="Elipse 3"/>
            <p:cNvSpPr/>
            <p:nvPr/>
          </p:nvSpPr>
          <p:spPr>
            <a:xfrm>
              <a:off x="1317638" y="4813851"/>
              <a:ext cx="785455" cy="828000"/>
            </a:xfrm>
            <a:prstGeom prst="ellipse">
              <a:avLst/>
            </a:prstGeom>
            <a:solidFill>
              <a:srgbClr val="0078A9"/>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MX" sz="800" dirty="0" smtClean="0"/>
                <a:t>Substances &amp; Mixtures</a:t>
              </a:r>
              <a:endParaRPr lang="es-MX" sz="800" dirty="0"/>
            </a:p>
          </p:txBody>
        </p:sp>
      </p:grpSp>
      <p:pic>
        <p:nvPicPr>
          <p:cNvPr id="11" name="Picture 2" descr="http://www.refinishsolutions.com/images/page3-img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6572" y="4413383"/>
            <a:ext cx="2228992" cy="119410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8"/>
          <p:cNvPicPr>
            <a:picLocks noChangeAspect="1"/>
          </p:cNvPicPr>
          <p:nvPr/>
        </p:nvPicPr>
        <p:blipFill>
          <a:blip r:embed="rId10"/>
          <a:stretch>
            <a:fillRect/>
          </a:stretch>
        </p:blipFill>
        <p:spPr>
          <a:xfrm>
            <a:off x="7193999" y="4180371"/>
            <a:ext cx="1486606" cy="1902064"/>
          </a:xfrm>
          <a:prstGeom prst="rect">
            <a:avLst/>
          </a:prstGeom>
        </p:spPr>
      </p:pic>
    </p:spTree>
    <p:extLst>
      <p:ext uri="{BB962C8B-B14F-4D97-AF65-F5344CB8AC3E}">
        <p14:creationId xmlns:p14="http://schemas.microsoft.com/office/powerpoint/2010/main" val="1064192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9C4343-C115-504A-8D4F-0B17318D4A48}" type="slidenum">
              <a:rPr lang="en-US" smtClean="0"/>
              <a:t>16</a:t>
            </a:fld>
            <a:endParaRPr lang="en-US" dirty="0"/>
          </a:p>
        </p:txBody>
      </p:sp>
      <p:sp>
        <p:nvSpPr>
          <p:cNvPr id="4" name="Title 3"/>
          <p:cNvSpPr>
            <a:spLocks noGrp="1"/>
          </p:cNvSpPr>
          <p:nvPr>
            <p:ph type="title"/>
          </p:nvPr>
        </p:nvSpPr>
        <p:spPr/>
        <p:txBody>
          <a:bodyPr/>
          <a:lstStyle/>
          <a:p>
            <a:pPr algn="ctr"/>
            <a:r>
              <a:rPr lang="en-US" dirty="0"/>
              <a:t>Part C</a:t>
            </a:r>
            <a:r>
              <a:rPr lang="en-US" dirty="0" smtClean="0"/>
              <a:t>: Compositional Information</a:t>
            </a:r>
            <a:br>
              <a:rPr lang="en-US" dirty="0" smtClean="0"/>
            </a:br>
            <a:endParaRPr lang="en-US" dirty="0"/>
          </a:p>
        </p:txBody>
      </p:sp>
      <p:pic>
        <p:nvPicPr>
          <p:cNvPr id="7" name="Picture 6"/>
          <p:cNvPicPr>
            <a:picLocks noChangeAspect="1"/>
          </p:cNvPicPr>
          <p:nvPr/>
        </p:nvPicPr>
        <p:blipFill>
          <a:blip r:embed="rId3"/>
          <a:stretch>
            <a:fillRect/>
          </a:stretch>
        </p:blipFill>
        <p:spPr>
          <a:xfrm>
            <a:off x="292441" y="933449"/>
            <a:ext cx="8232434" cy="5095875"/>
          </a:xfrm>
          <a:prstGeom prst="rect">
            <a:avLst/>
          </a:prstGeom>
        </p:spPr>
      </p:pic>
      <p:sp>
        <p:nvSpPr>
          <p:cNvPr id="6" name="Left Arrow Callout 5"/>
          <p:cNvSpPr/>
          <p:nvPr/>
        </p:nvSpPr>
        <p:spPr>
          <a:xfrm>
            <a:off x="6617970" y="4354830"/>
            <a:ext cx="2034539" cy="1760220"/>
          </a:xfrm>
          <a:prstGeom prst="leftArrowCallout">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ysClr val="windowText" lastClr="000000"/>
                </a:solidFill>
              </a:rPr>
              <a:t>Include these substances, even if present in trace quantities </a:t>
            </a:r>
            <a:endParaRPr lang="en-US" sz="1400" dirty="0">
              <a:solidFill>
                <a:sysClr val="windowText" lastClr="000000"/>
              </a:solidFill>
            </a:endParaRPr>
          </a:p>
        </p:txBody>
      </p:sp>
      <p:sp>
        <p:nvSpPr>
          <p:cNvPr id="5" name="Oval 4"/>
          <p:cNvSpPr/>
          <p:nvPr/>
        </p:nvSpPr>
        <p:spPr>
          <a:xfrm>
            <a:off x="5166360" y="1602486"/>
            <a:ext cx="3486150" cy="1529334"/>
          </a:xfrm>
          <a:prstGeom prst="ellipse">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ysClr val="windowText" lastClr="000000"/>
                </a:solidFill>
              </a:rPr>
              <a:t>It is important to read and understand PPG requirements for the composition</a:t>
            </a:r>
            <a:endParaRPr lang="en-US" dirty="0">
              <a:solidFill>
                <a:sysClr val="windowText" lastClr="000000"/>
              </a:solidFill>
            </a:endParaRPr>
          </a:p>
        </p:txBody>
      </p:sp>
    </p:spTree>
    <p:extLst>
      <p:ext uri="{BB962C8B-B14F-4D97-AF65-F5344CB8AC3E}">
        <p14:creationId xmlns:p14="http://schemas.microsoft.com/office/powerpoint/2010/main" val="9477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9C4343-C115-504A-8D4F-0B17318D4A48}" type="slidenum">
              <a:rPr lang="en-US" smtClean="0"/>
              <a:t>17</a:t>
            </a:fld>
            <a:endParaRPr lang="en-US" dirty="0"/>
          </a:p>
        </p:txBody>
      </p:sp>
      <p:grpSp>
        <p:nvGrpSpPr>
          <p:cNvPr id="7" name="Group 6"/>
          <p:cNvGrpSpPr/>
          <p:nvPr/>
        </p:nvGrpSpPr>
        <p:grpSpPr>
          <a:xfrm>
            <a:off x="993059" y="265090"/>
            <a:ext cx="7122095" cy="6403532"/>
            <a:chOff x="1278194" y="265090"/>
            <a:chExt cx="7122095" cy="6403532"/>
          </a:xfrm>
        </p:grpSpPr>
        <p:pic>
          <p:nvPicPr>
            <p:cNvPr id="5" name="Picture 4"/>
            <p:cNvPicPr>
              <a:picLocks noChangeAspect="1"/>
            </p:cNvPicPr>
            <p:nvPr/>
          </p:nvPicPr>
          <p:blipFill>
            <a:blip r:embed="rId3"/>
            <a:stretch>
              <a:fillRect/>
            </a:stretch>
          </p:blipFill>
          <p:spPr>
            <a:xfrm>
              <a:off x="1278194" y="265090"/>
              <a:ext cx="7122094" cy="3201518"/>
            </a:xfrm>
            <a:prstGeom prst="rect">
              <a:avLst/>
            </a:prstGeom>
          </p:spPr>
        </p:pic>
        <p:pic>
          <p:nvPicPr>
            <p:cNvPr id="6" name="Picture 5"/>
            <p:cNvPicPr>
              <a:picLocks noChangeAspect="1"/>
            </p:cNvPicPr>
            <p:nvPr/>
          </p:nvPicPr>
          <p:blipFill>
            <a:blip r:embed="rId4"/>
            <a:stretch>
              <a:fillRect/>
            </a:stretch>
          </p:blipFill>
          <p:spPr>
            <a:xfrm>
              <a:off x="1278194" y="3466608"/>
              <a:ext cx="7122095" cy="3202014"/>
            </a:xfrm>
            <a:prstGeom prst="rect">
              <a:avLst/>
            </a:prstGeom>
          </p:spPr>
        </p:pic>
      </p:grpSp>
      <p:sp>
        <p:nvSpPr>
          <p:cNvPr id="2" name="Rectangle 1"/>
          <p:cNvSpPr/>
          <p:nvPr/>
        </p:nvSpPr>
        <p:spPr>
          <a:xfrm>
            <a:off x="685800" y="3678870"/>
            <a:ext cx="2411730" cy="1098870"/>
          </a:xfrm>
          <a:prstGeom prst="rect">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The next several slides will show examples of correct and incorrect information</a:t>
            </a:r>
            <a:endParaRPr lang="en-US" sz="1600" dirty="0">
              <a:solidFill>
                <a:schemeClr val="tx1"/>
              </a:solidFill>
            </a:endParaRPr>
          </a:p>
        </p:txBody>
      </p:sp>
    </p:spTree>
    <p:extLst>
      <p:ext uri="{BB962C8B-B14F-4D97-AF65-F5344CB8AC3E}">
        <p14:creationId xmlns:p14="http://schemas.microsoft.com/office/powerpoint/2010/main" val="2759229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18</a:t>
            </a:fld>
            <a:endParaRPr lang="en-US" dirty="0"/>
          </a:p>
        </p:txBody>
      </p:sp>
      <p:sp>
        <p:nvSpPr>
          <p:cNvPr id="4" name="Title 3"/>
          <p:cNvSpPr>
            <a:spLocks noGrp="1"/>
          </p:cNvSpPr>
          <p:nvPr>
            <p:ph type="title"/>
          </p:nvPr>
        </p:nvSpPr>
        <p:spPr/>
        <p:txBody>
          <a:bodyPr/>
          <a:lstStyle/>
          <a:p>
            <a:r>
              <a:rPr lang="en-US" dirty="0" smtClean="0"/>
              <a:t>The Composition must equal 100%</a:t>
            </a:r>
            <a:endParaRPr lang="en-US" dirty="0"/>
          </a:p>
        </p:txBody>
      </p:sp>
      <p:sp>
        <p:nvSpPr>
          <p:cNvPr id="5" name="Rectangle 4"/>
          <p:cNvSpPr/>
          <p:nvPr/>
        </p:nvSpPr>
        <p:spPr>
          <a:xfrm>
            <a:off x="265176" y="1248746"/>
            <a:ext cx="7994496" cy="646331"/>
          </a:xfrm>
          <a:prstGeom prst="rect">
            <a:avLst/>
          </a:prstGeom>
        </p:spPr>
        <p:txBody>
          <a:bodyPr wrap="none">
            <a:spAutoFit/>
          </a:bodyPr>
          <a:lstStyle/>
          <a:p>
            <a:r>
              <a:rPr lang="en-US" b="1" dirty="0" smtClean="0">
                <a:solidFill>
                  <a:srgbClr val="0078A9"/>
                </a:solidFill>
              </a:rPr>
              <a:t>The RMIR will calculate the total %.  The RMIR does not accept ranges. </a:t>
            </a:r>
          </a:p>
          <a:p>
            <a:r>
              <a:rPr lang="en-US" b="1" dirty="0" smtClean="0">
                <a:solidFill>
                  <a:srgbClr val="0078A9"/>
                </a:solidFill>
              </a:rPr>
              <a:t>You must select a value.</a:t>
            </a:r>
            <a:endParaRPr lang="en-US" b="1" dirty="0">
              <a:solidFill>
                <a:srgbClr val="0078A9"/>
              </a:solidFill>
            </a:endParaRPr>
          </a:p>
        </p:txBody>
      </p:sp>
      <p:pic>
        <p:nvPicPr>
          <p:cNvPr id="6" name="Picture 5"/>
          <p:cNvPicPr>
            <a:picLocks noChangeAspect="1"/>
          </p:cNvPicPr>
          <p:nvPr/>
        </p:nvPicPr>
        <p:blipFill>
          <a:blip r:embed="rId3"/>
          <a:stretch>
            <a:fillRect/>
          </a:stretch>
        </p:blipFill>
        <p:spPr>
          <a:xfrm>
            <a:off x="265176" y="2250468"/>
            <a:ext cx="7198614" cy="3240673"/>
          </a:xfrm>
          <a:prstGeom prst="rect">
            <a:avLst/>
          </a:prstGeom>
        </p:spPr>
      </p:pic>
      <p:sp>
        <p:nvSpPr>
          <p:cNvPr id="7" name="Oval 6"/>
          <p:cNvSpPr/>
          <p:nvPr/>
        </p:nvSpPr>
        <p:spPr>
          <a:xfrm>
            <a:off x="6201794" y="2148022"/>
            <a:ext cx="1579418" cy="770864"/>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stretch>
            <a:fillRect/>
          </a:stretch>
        </p:blipFill>
        <p:spPr>
          <a:xfrm>
            <a:off x="7781212" y="3129600"/>
            <a:ext cx="899663" cy="803583"/>
          </a:xfrm>
          <a:prstGeom prst="rect">
            <a:avLst/>
          </a:prstGeom>
        </p:spPr>
      </p:pic>
    </p:spTree>
    <p:extLst>
      <p:ext uri="{BB962C8B-B14F-4D97-AF65-F5344CB8AC3E}">
        <p14:creationId xmlns:p14="http://schemas.microsoft.com/office/powerpoint/2010/main" val="77319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19</a:t>
            </a:fld>
            <a:endParaRPr lang="en-US" dirty="0"/>
          </a:p>
        </p:txBody>
      </p:sp>
      <p:sp>
        <p:nvSpPr>
          <p:cNvPr id="4" name="Title 3"/>
          <p:cNvSpPr>
            <a:spLocks noGrp="1"/>
          </p:cNvSpPr>
          <p:nvPr>
            <p:ph type="title"/>
          </p:nvPr>
        </p:nvSpPr>
        <p:spPr/>
        <p:txBody>
          <a:bodyPr/>
          <a:lstStyle/>
          <a:p>
            <a:r>
              <a:rPr lang="en-US" dirty="0" smtClean="0"/>
              <a:t>How to manage product composition ranges</a:t>
            </a:r>
            <a:endParaRPr lang="en-US" dirty="0"/>
          </a:p>
        </p:txBody>
      </p:sp>
      <p:sp>
        <p:nvSpPr>
          <p:cNvPr id="6" name="Rectangle 5"/>
          <p:cNvSpPr/>
          <p:nvPr/>
        </p:nvSpPr>
        <p:spPr>
          <a:xfrm>
            <a:off x="137160" y="1254618"/>
            <a:ext cx="8878824" cy="707886"/>
          </a:xfrm>
          <a:prstGeom prst="rect">
            <a:avLst/>
          </a:prstGeom>
        </p:spPr>
        <p:txBody>
          <a:bodyPr wrap="square">
            <a:spAutoFit/>
          </a:bodyPr>
          <a:lstStyle/>
          <a:p>
            <a:r>
              <a:rPr lang="en-US" sz="2000" b="1" dirty="0" smtClean="0">
                <a:solidFill>
                  <a:srgbClr val="0078A9"/>
                </a:solidFill>
              </a:rPr>
              <a:t>If your product SDS lists ranges, the % listed on the PPG RMIR must be within the range.  Here are some examples:</a:t>
            </a:r>
            <a:endParaRPr lang="en-US" sz="2000" b="1" dirty="0">
              <a:solidFill>
                <a:srgbClr val="0078A9"/>
              </a:solidFill>
            </a:endParaRPr>
          </a:p>
        </p:txBody>
      </p:sp>
      <p:grpSp>
        <p:nvGrpSpPr>
          <p:cNvPr id="13" name="Group 12"/>
          <p:cNvGrpSpPr/>
          <p:nvPr/>
        </p:nvGrpSpPr>
        <p:grpSpPr>
          <a:xfrm>
            <a:off x="806244" y="2131979"/>
            <a:ext cx="7059562" cy="3416320"/>
            <a:chOff x="393290" y="2152050"/>
            <a:chExt cx="7059562" cy="3416320"/>
          </a:xfrm>
        </p:grpSpPr>
        <p:sp>
          <p:nvSpPr>
            <p:cNvPr id="5" name="TextBox 4"/>
            <p:cNvSpPr txBox="1"/>
            <p:nvPr/>
          </p:nvSpPr>
          <p:spPr>
            <a:xfrm>
              <a:off x="393290" y="2152050"/>
              <a:ext cx="6902246" cy="3416320"/>
            </a:xfrm>
            <a:prstGeom prst="rect">
              <a:avLst/>
            </a:prstGeom>
            <a:noFill/>
          </p:spPr>
          <p:txBody>
            <a:bodyPr wrap="square" rtlCol="0">
              <a:spAutoFit/>
            </a:bodyPr>
            <a:lstStyle/>
            <a:p>
              <a:r>
                <a:rPr lang="en-US" u="sng" dirty="0" smtClean="0"/>
                <a:t>Example 1</a:t>
              </a:r>
            </a:p>
            <a:p>
              <a:r>
                <a:rPr lang="en-US" dirty="0" smtClean="0"/>
                <a:t>Incorrect: Component A	SDS &lt;20% 	vs	  RMIR 20%</a:t>
              </a:r>
            </a:p>
            <a:p>
              <a:pPr algn="ctr"/>
              <a:endParaRPr lang="en-US" dirty="0"/>
            </a:p>
            <a:p>
              <a:r>
                <a:rPr lang="en-US" dirty="0" smtClean="0"/>
                <a:t>Correct:   Component A	SDS </a:t>
              </a:r>
              <a:r>
                <a:rPr lang="en-US" u="sng" dirty="0"/>
                <a:t>&lt;</a:t>
              </a:r>
              <a:r>
                <a:rPr lang="en-US" dirty="0"/>
                <a:t>20% 	vs	  RMIR 20%</a:t>
              </a:r>
            </a:p>
            <a:p>
              <a:endParaRPr lang="en-US" dirty="0" smtClean="0"/>
            </a:p>
            <a:p>
              <a:r>
                <a:rPr lang="en-US" dirty="0" smtClean="0"/>
                <a:t>Correct:   Component A	SDS </a:t>
              </a:r>
              <a:r>
                <a:rPr lang="en-US" dirty="0"/>
                <a:t>&lt;20% 	vs	  RMIR </a:t>
              </a:r>
              <a:r>
                <a:rPr lang="en-US" dirty="0" smtClean="0"/>
                <a:t>19%</a:t>
              </a:r>
              <a:endParaRPr lang="en-US" dirty="0"/>
            </a:p>
            <a:p>
              <a:endParaRPr lang="en-US" dirty="0" smtClean="0"/>
            </a:p>
            <a:p>
              <a:r>
                <a:rPr lang="en-US" u="sng" dirty="0" smtClean="0"/>
                <a:t>Example 2</a:t>
              </a:r>
              <a:endParaRPr lang="en-US" u="sng" dirty="0"/>
            </a:p>
            <a:p>
              <a:r>
                <a:rPr lang="en-US" dirty="0" smtClean="0"/>
                <a:t>Incorrect: Component A	SDS 20-30%	vs	  RMIR 31%</a:t>
              </a:r>
            </a:p>
            <a:p>
              <a:endParaRPr lang="en-US" dirty="0"/>
            </a:p>
            <a:p>
              <a:r>
                <a:rPr lang="en-US" dirty="0" smtClean="0"/>
                <a:t>Correct:   Component </a:t>
              </a:r>
              <a:r>
                <a:rPr lang="en-US" dirty="0"/>
                <a:t>A	</a:t>
              </a:r>
              <a:r>
                <a:rPr lang="en-US" dirty="0" smtClean="0"/>
                <a:t>SDS </a:t>
              </a:r>
              <a:r>
                <a:rPr lang="en-US" dirty="0"/>
                <a:t>20-30%	vs	  RMIR </a:t>
              </a:r>
              <a:r>
                <a:rPr lang="en-US" dirty="0" smtClean="0"/>
                <a:t>30%</a:t>
              </a:r>
              <a:endParaRPr lang="en-US" dirty="0"/>
            </a:p>
            <a:p>
              <a:endParaRPr lang="en-US" dirty="0"/>
            </a:p>
          </p:txBody>
        </p:sp>
        <p:pic>
          <p:nvPicPr>
            <p:cNvPr id="7" name="Picture 6"/>
            <p:cNvPicPr>
              <a:picLocks noChangeAspect="1"/>
            </p:cNvPicPr>
            <p:nvPr/>
          </p:nvPicPr>
          <p:blipFill>
            <a:blip r:embed="rId3"/>
            <a:stretch>
              <a:fillRect/>
            </a:stretch>
          </p:blipFill>
          <p:spPr>
            <a:xfrm>
              <a:off x="7053973" y="2926220"/>
              <a:ext cx="398879" cy="398879"/>
            </a:xfrm>
            <a:prstGeom prst="rect">
              <a:avLst/>
            </a:prstGeom>
          </p:spPr>
        </p:pic>
        <p:pic>
          <p:nvPicPr>
            <p:cNvPr id="8" name="Picture 7"/>
            <p:cNvPicPr>
              <a:picLocks noChangeAspect="1"/>
            </p:cNvPicPr>
            <p:nvPr/>
          </p:nvPicPr>
          <p:blipFill>
            <a:blip r:embed="rId3"/>
            <a:stretch>
              <a:fillRect/>
            </a:stretch>
          </p:blipFill>
          <p:spPr>
            <a:xfrm>
              <a:off x="7053972" y="3441260"/>
              <a:ext cx="398879" cy="398879"/>
            </a:xfrm>
            <a:prstGeom prst="rect">
              <a:avLst/>
            </a:prstGeom>
          </p:spPr>
        </p:pic>
        <p:pic>
          <p:nvPicPr>
            <p:cNvPr id="10" name="Picture 9"/>
            <p:cNvPicPr>
              <a:picLocks noChangeAspect="1"/>
            </p:cNvPicPr>
            <p:nvPr/>
          </p:nvPicPr>
          <p:blipFill>
            <a:blip r:embed="rId3"/>
            <a:stretch>
              <a:fillRect/>
            </a:stretch>
          </p:blipFill>
          <p:spPr>
            <a:xfrm>
              <a:off x="7053973" y="4809813"/>
              <a:ext cx="398879" cy="398879"/>
            </a:xfrm>
            <a:prstGeom prst="rect">
              <a:avLst/>
            </a:prstGeom>
          </p:spPr>
        </p:pic>
        <p:pic>
          <p:nvPicPr>
            <p:cNvPr id="11" name="Picture 10"/>
            <p:cNvPicPr>
              <a:picLocks noChangeAspect="1"/>
            </p:cNvPicPr>
            <p:nvPr/>
          </p:nvPicPr>
          <p:blipFill>
            <a:blip r:embed="rId4"/>
            <a:stretch>
              <a:fillRect/>
            </a:stretch>
          </p:blipFill>
          <p:spPr>
            <a:xfrm>
              <a:off x="7022804" y="2498181"/>
              <a:ext cx="253067" cy="226040"/>
            </a:xfrm>
            <a:prstGeom prst="rect">
              <a:avLst/>
            </a:prstGeom>
          </p:spPr>
        </p:pic>
        <p:pic>
          <p:nvPicPr>
            <p:cNvPr id="12" name="Picture 11"/>
            <p:cNvPicPr>
              <a:picLocks noChangeAspect="1"/>
            </p:cNvPicPr>
            <p:nvPr/>
          </p:nvPicPr>
          <p:blipFill>
            <a:blip r:embed="rId4"/>
            <a:stretch>
              <a:fillRect/>
            </a:stretch>
          </p:blipFill>
          <p:spPr>
            <a:xfrm>
              <a:off x="7042469" y="4414298"/>
              <a:ext cx="253067" cy="226040"/>
            </a:xfrm>
            <a:prstGeom prst="rect">
              <a:avLst/>
            </a:prstGeom>
          </p:spPr>
        </p:pic>
      </p:grpSp>
    </p:spTree>
    <p:extLst>
      <p:ext uri="{BB962C8B-B14F-4D97-AF65-F5344CB8AC3E}">
        <p14:creationId xmlns:p14="http://schemas.microsoft.com/office/powerpoint/2010/main" val="2663993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FD9C4343-C115-504A-8D4F-0B17318D4A48}" type="slidenum">
              <a:rPr lang="en-US" smtClean="0"/>
              <a:pPr/>
              <a:t>2</a:t>
            </a:fld>
            <a:endParaRPr lang="en-US" dirty="0"/>
          </a:p>
        </p:txBody>
      </p:sp>
      <p:sp>
        <p:nvSpPr>
          <p:cNvPr id="7" name="Content Placeholder 6"/>
          <p:cNvSpPr>
            <a:spLocks noGrp="1"/>
          </p:cNvSpPr>
          <p:nvPr>
            <p:ph idx="1"/>
          </p:nvPr>
        </p:nvSpPr>
        <p:spPr>
          <a:xfrm>
            <a:off x="265176" y="1120876"/>
            <a:ext cx="8622792" cy="3753465"/>
          </a:xfrm>
        </p:spPr>
        <p:txBody>
          <a:bodyPr>
            <a:normAutofit fontScale="92500" lnSpcReduction="20000"/>
          </a:bodyPr>
          <a:lstStyle/>
          <a:p>
            <a:endParaRPr lang="en-US" sz="2000" dirty="0" smtClean="0"/>
          </a:p>
          <a:p>
            <a:r>
              <a:rPr lang="en-US" sz="2000" dirty="0" smtClean="0"/>
              <a:t>PPG </a:t>
            </a:r>
            <a:r>
              <a:rPr lang="en-US" sz="2000" dirty="0"/>
              <a:t>is a global company </a:t>
            </a:r>
            <a:r>
              <a:rPr lang="en-US" sz="2000" dirty="0" smtClean="0"/>
              <a:t>and maintains </a:t>
            </a:r>
            <a:r>
              <a:rPr lang="en-US" sz="2000" dirty="0"/>
              <a:t>a long-standing tradition of developing leading-edge technologies, achieving the highest quality standards and meeting customers’ requirements.  Through leadership in innovation, PPG helps customers in industrial, transportation, consumer products, and construction markets and aftermarkets to enhance more surfaces in more ways than does any other company.</a:t>
            </a:r>
            <a:br>
              <a:rPr lang="en-US" sz="2000" dirty="0"/>
            </a:br>
            <a:endParaRPr lang="en-US" sz="2000" dirty="0"/>
          </a:p>
          <a:p>
            <a:r>
              <a:rPr lang="en-US" sz="2000" dirty="0"/>
              <a:t>Because of this global presence, the </a:t>
            </a:r>
            <a:r>
              <a:rPr lang="en-US" sz="2000" dirty="0" smtClean="0"/>
              <a:t>materials </a:t>
            </a:r>
            <a:r>
              <a:rPr lang="en-US" sz="2000" dirty="0"/>
              <a:t>that will be provided to PPG may be transported or incorporated into products that are </a:t>
            </a:r>
            <a:r>
              <a:rPr lang="en-US" sz="2000" dirty="0" smtClean="0"/>
              <a:t>distributed </a:t>
            </a:r>
            <a:r>
              <a:rPr lang="en-US" sz="2000" dirty="0"/>
              <a:t>anywhere in the world. To accomplish this task legally and safely, and for PPG to meet </a:t>
            </a:r>
            <a:r>
              <a:rPr lang="en-US" sz="2000" dirty="0" smtClean="0"/>
              <a:t>our sustainability initiatives and commitments </a:t>
            </a:r>
            <a:r>
              <a:rPr lang="en-US" sz="2000" dirty="0"/>
              <a:t>to </a:t>
            </a:r>
            <a:r>
              <a:rPr lang="en-US" sz="2000" dirty="0" smtClean="0"/>
              <a:t>Responsible Care™, PPG requires information </a:t>
            </a:r>
            <a:r>
              <a:rPr lang="en-US" sz="2000" dirty="0"/>
              <a:t>about all of your raw materials and </a:t>
            </a:r>
            <a:r>
              <a:rPr lang="en-US" sz="2000" dirty="0" smtClean="0"/>
              <a:t>products.</a:t>
            </a:r>
            <a:endParaRPr lang="en-AU" sz="2000" dirty="0"/>
          </a:p>
          <a:p>
            <a:endParaRPr lang="en-US" b="0" dirty="0"/>
          </a:p>
        </p:txBody>
      </p:sp>
      <p:sp>
        <p:nvSpPr>
          <p:cNvPr id="6" name="Title 5"/>
          <p:cNvSpPr>
            <a:spLocks noGrp="1"/>
          </p:cNvSpPr>
          <p:nvPr>
            <p:ph type="title"/>
          </p:nvPr>
        </p:nvSpPr>
        <p:spPr>
          <a:xfrm>
            <a:off x="265176" y="406319"/>
            <a:ext cx="8622792" cy="859536"/>
          </a:xfrm>
        </p:spPr>
        <p:txBody>
          <a:bodyPr>
            <a:normAutofit/>
          </a:bodyPr>
          <a:lstStyle/>
          <a:p>
            <a:pPr algn="ctr"/>
            <a:r>
              <a:rPr lang="en-AU" sz="4000" dirty="0"/>
              <a:t>Getting to know PPG </a:t>
            </a:r>
            <a:endParaRPr lang="en-US" sz="4000" dirty="0"/>
          </a:p>
        </p:txBody>
      </p:sp>
      <p:pic>
        <p:nvPicPr>
          <p:cNvPr id="8" name="Imagen 2"/>
          <p:cNvPicPr>
            <a:picLocks noChangeAspect="1"/>
          </p:cNvPicPr>
          <p:nvPr/>
        </p:nvPicPr>
        <p:blipFill>
          <a:blip r:embed="rId3"/>
          <a:stretch>
            <a:fillRect/>
          </a:stretch>
        </p:blipFill>
        <p:spPr>
          <a:xfrm>
            <a:off x="985031" y="5127065"/>
            <a:ext cx="6838950" cy="847725"/>
          </a:xfrm>
          <a:prstGeom prst="rect">
            <a:avLst/>
          </a:prstGeom>
        </p:spPr>
      </p:pic>
    </p:spTree>
    <p:extLst>
      <p:ext uri="{BB962C8B-B14F-4D97-AF65-F5344CB8AC3E}">
        <p14:creationId xmlns:p14="http://schemas.microsoft.com/office/powerpoint/2010/main" val="1858033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20</a:t>
            </a:fld>
            <a:endParaRPr lang="en-US" dirty="0"/>
          </a:p>
        </p:txBody>
      </p:sp>
      <p:sp>
        <p:nvSpPr>
          <p:cNvPr id="4" name="Title 3"/>
          <p:cNvSpPr>
            <a:spLocks noGrp="1"/>
          </p:cNvSpPr>
          <p:nvPr>
            <p:ph type="title"/>
          </p:nvPr>
        </p:nvSpPr>
        <p:spPr/>
        <p:txBody>
          <a:bodyPr/>
          <a:lstStyle/>
          <a:p>
            <a:r>
              <a:rPr lang="en-US" dirty="0" smtClean="0"/>
              <a:t>The Composition must equal 100%</a:t>
            </a:r>
            <a:endParaRPr lang="en-US" dirty="0"/>
          </a:p>
        </p:txBody>
      </p:sp>
      <p:pic>
        <p:nvPicPr>
          <p:cNvPr id="5" name="Picture 4"/>
          <p:cNvPicPr>
            <a:picLocks noChangeAspect="1"/>
          </p:cNvPicPr>
          <p:nvPr/>
        </p:nvPicPr>
        <p:blipFill>
          <a:blip r:embed="rId3"/>
          <a:stretch>
            <a:fillRect/>
          </a:stretch>
        </p:blipFill>
        <p:spPr>
          <a:xfrm>
            <a:off x="265176" y="2290302"/>
            <a:ext cx="6826850" cy="3069590"/>
          </a:xfrm>
          <a:prstGeom prst="rect">
            <a:avLst/>
          </a:prstGeom>
        </p:spPr>
      </p:pic>
      <p:sp>
        <p:nvSpPr>
          <p:cNvPr id="6" name="Oval 5"/>
          <p:cNvSpPr/>
          <p:nvPr/>
        </p:nvSpPr>
        <p:spPr>
          <a:xfrm>
            <a:off x="5741208" y="2326535"/>
            <a:ext cx="1579418" cy="770864"/>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65176" y="1037560"/>
            <a:ext cx="6733310" cy="923330"/>
          </a:xfrm>
          <a:prstGeom prst="rect">
            <a:avLst/>
          </a:prstGeom>
          <a:noFill/>
        </p:spPr>
        <p:txBody>
          <a:bodyPr wrap="square" rtlCol="0">
            <a:spAutoFit/>
          </a:bodyPr>
          <a:lstStyle/>
          <a:p>
            <a:r>
              <a:rPr lang="en-US" b="1" dirty="0">
                <a:solidFill>
                  <a:srgbClr val="0078A9"/>
                </a:solidFill>
              </a:rPr>
              <a:t>The RMIR will calculate the total %.  The RMIR does not accept ranges. </a:t>
            </a:r>
          </a:p>
          <a:p>
            <a:r>
              <a:rPr lang="en-US" b="1" dirty="0">
                <a:solidFill>
                  <a:srgbClr val="0078A9"/>
                </a:solidFill>
              </a:rPr>
              <a:t>You must select a value</a:t>
            </a:r>
            <a:r>
              <a:rPr lang="en-US" b="1" dirty="0" smtClean="0">
                <a:solidFill>
                  <a:srgbClr val="0078A9"/>
                </a:solidFill>
              </a:rPr>
              <a:t>.  This example is correct.</a:t>
            </a:r>
            <a:endParaRPr lang="en-US" b="1" dirty="0">
              <a:solidFill>
                <a:srgbClr val="0078A9"/>
              </a:solidFill>
            </a:endParaRPr>
          </a:p>
        </p:txBody>
      </p:sp>
      <p:pic>
        <p:nvPicPr>
          <p:cNvPr id="9" name="Picture 8"/>
          <p:cNvPicPr>
            <a:picLocks noChangeAspect="1"/>
          </p:cNvPicPr>
          <p:nvPr/>
        </p:nvPicPr>
        <p:blipFill>
          <a:blip r:embed="rId4"/>
          <a:stretch>
            <a:fillRect/>
          </a:stretch>
        </p:blipFill>
        <p:spPr>
          <a:xfrm>
            <a:off x="7582330" y="3049590"/>
            <a:ext cx="1262495" cy="1262495"/>
          </a:xfrm>
          <a:prstGeom prst="rect">
            <a:avLst/>
          </a:prstGeom>
        </p:spPr>
      </p:pic>
    </p:spTree>
    <p:extLst>
      <p:ext uri="{BB962C8B-B14F-4D97-AF65-F5344CB8AC3E}">
        <p14:creationId xmlns:p14="http://schemas.microsoft.com/office/powerpoint/2010/main" val="383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21</a:t>
            </a:fld>
            <a:endParaRPr lang="en-US" dirty="0"/>
          </a:p>
        </p:txBody>
      </p:sp>
      <p:sp>
        <p:nvSpPr>
          <p:cNvPr id="4" name="Title 3"/>
          <p:cNvSpPr>
            <a:spLocks noGrp="1"/>
          </p:cNvSpPr>
          <p:nvPr>
            <p:ph type="title"/>
          </p:nvPr>
        </p:nvSpPr>
        <p:spPr/>
        <p:txBody>
          <a:bodyPr/>
          <a:lstStyle/>
          <a:p>
            <a:r>
              <a:rPr lang="en-US" dirty="0" smtClean="0"/>
              <a:t>The Component Description and CAS# must be correct</a:t>
            </a:r>
            <a:endParaRPr lang="en-US" dirty="0"/>
          </a:p>
        </p:txBody>
      </p:sp>
      <p:pic>
        <p:nvPicPr>
          <p:cNvPr id="6" name="Picture 5"/>
          <p:cNvPicPr>
            <a:picLocks noChangeAspect="1"/>
          </p:cNvPicPr>
          <p:nvPr/>
        </p:nvPicPr>
        <p:blipFill>
          <a:blip r:embed="rId3"/>
          <a:stretch>
            <a:fillRect/>
          </a:stretch>
        </p:blipFill>
        <p:spPr>
          <a:xfrm>
            <a:off x="265176" y="2181283"/>
            <a:ext cx="7007846" cy="3154793"/>
          </a:xfrm>
          <a:prstGeom prst="rect">
            <a:avLst/>
          </a:prstGeom>
        </p:spPr>
      </p:pic>
      <p:sp>
        <p:nvSpPr>
          <p:cNvPr id="7" name="Oval 6"/>
          <p:cNvSpPr/>
          <p:nvPr/>
        </p:nvSpPr>
        <p:spPr>
          <a:xfrm>
            <a:off x="1525178" y="3957202"/>
            <a:ext cx="1137596" cy="18703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1525178" y="4144239"/>
            <a:ext cx="1137596" cy="16971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28807" y="1094678"/>
            <a:ext cx="6733310" cy="923330"/>
          </a:xfrm>
          <a:prstGeom prst="rect">
            <a:avLst/>
          </a:prstGeom>
          <a:noFill/>
        </p:spPr>
        <p:txBody>
          <a:bodyPr wrap="square" rtlCol="0">
            <a:spAutoFit/>
          </a:bodyPr>
          <a:lstStyle/>
          <a:p>
            <a:r>
              <a:rPr lang="en-US" b="1" dirty="0" smtClean="0">
                <a:solidFill>
                  <a:srgbClr val="0078A9"/>
                </a:solidFill>
              </a:rPr>
              <a:t>CAS# 1317-34-4 is not a valid CAS#. </a:t>
            </a:r>
          </a:p>
          <a:p>
            <a:endParaRPr lang="en-US" b="1" dirty="0">
              <a:solidFill>
                <a:srgbClr val="0078A9"/>
              </a:solidFill>
            </a:endParaRPr>
          </a:p>
          <a:p>
            <a:r>
              <a:rPr lang="en-US" b="1" dirty="0" smtClean="0">
                <a:solidFill>
                  <a:srgbClr val="0078A9"/>
                </a:solidFill>
              </a:rPr>
              <a:t>The correct CAS</a:t>
            </a:r>
            <a:r>
              <a:rPr lang="en-US" b="1" dirty="0">
                <a:solidFill>
                  <a:srgbClr val="0078A9"/>
                </a:solidFill>
              </a:rPr>
              <a:t># for </a:t>
            </a:r>
            <a:r>
              <a:rPr lang="en-US" b="1" dirty="0" smtClean="0">
                <a:solidFill>
                  <a:srgbClr val="0078A9"/>
                </a:solidFill>
              </a:rPr>
              <a:t>manganese </a:t>
            </a:r>
            <a:r>
              <a:rPr lang="en-US" b="1" dirty="0">
                <a:solidFill>
                  <a:srgbClr val="0078A9"/>
                </a:solidFill>
              </a:rPr>
              <a:t>trioxide </a:t>
            </a:r>
            <a:r>
              <a:rPr lang="en-US" b="1" dirty="0" smtClean="0">
                <a:solidFill>
                  <a:srgbClr val="0078A9"/>
                </a:solidFill>
              </a:rPr>
              <a:t>is 1317-34-6.</a:t>
            </a:r>
            <a:endParaRPr lang="en-US" b="1" dirty="0">
              <a:solidFill>
                <a:srgbClr val="0078A9"/>
              </a:solidFill>
            </a:endParaRPr>
          </a:p>
        </p:txBody>
      </p:sp>
      <p:sp>
        <p:nvSpPr>
          <p:cNvPr id="10" name="Rectangle 9"/>
          <p:cNvSpPr/>
          <p:nvPr/>
        </p:nvSpPr>
        <p:spPr>
          <a:xfrm>
            <a:off x="265176" y="5448935"/>
            <a:ext cx="7897092" cy="923330"/>
          </a:xfrm>
          <a:prstGeom prst="rect">
            <a:avLst/>
          </a:prstGeom>
        </p:spPr>
        <p:txBody>
          <a:bodyPr wrap="square">
            <a:spAutoFit/>
          </a:bodyPr>
          <a:lstStyle/>
          <a:p>
            <a:r>
              <a:rPr lang="en-US" b="1" dirty="0">
                <a:solidFill>
                  <a:srgbClr val="0078A9"/>
                </a:solidFill>
              </a:rPr>
              <a:t>CAS# </a:t>
            </a:r>
            <a:r>
              <a:rPr lang="en-US" b="1" dirty="0" smtClean="0">
                <a:solidFill>
                  <a:srgbClr val="0078A9"/>
                </a:solidFill>
              </a:rPr>
              <a:t>100-41-4 is not toluene.  </a:t>
            </a:r>
          </a:p>
          <a:p>
            <a:endParaRPr lang="en-US" b="1" dirty="0">
              <a:solidFill>
                <a:srgbClr val="0078A9"/>
              </a:solidFill>
            </a:endParaRPr>
          </a:p>
          <a:p>
            <a:r>
              <a:rPr lang="en-US" b="1" dirty="0" smtClean="0">
                <a:solidFill>
                  <a:srgbClr val="0078A9"/>
                </a:solidFill>
              </a:rPr>
              <a:t>The correct CAS# for </a:t>
            </a:r>
            <a:r>
              <a:rPr lang="en-US" b="1" dirty="0">
                <a:solidFill>
                  <a:srgbClr val="0078A9"/>
                </a:solidFill>
              </a:rPr>
              <a:t>Toluene is </a:t>
            </a:r>
            <a:r>
              <a:rPr lang="en-US" b="1" dirty="0" smtClean="0">
                <a:solidFill>
                  <a:srgbClr val="0078A9"/>
                </a:solidFill>
              </a:rPr>
              <a:t>108-88-3.  </a:t>
            </a:r>
            <a:endParaRPr lang="en-US" b="1" dirty="0">
              <a:solidFill>
                <a:srgbClr val="0078A9"/>
              </a:solidFill>
            </a:endParaRPr>
          </a:p>
        </p:txBody>
      </p:sp>
      <p:pic>
        <p:nvPicPr>
          <p:cNvPr id="11" name="Picture 10"/>
          <p:cNvPicPr>
            <a:picLocks noChangeAspect="1"/>
          </p:cNvPicPr>
          <p:nvPr/>
        </p:nvPicPr>
        <p:blipFill>
          <a:blip r:embed="rId4"/>
          <a:stretch>
            <a:fillRect/>
          </a:stretch>
        </p:blipFill>
        <p:spPr>
          <a:xfrm>
            <a:off x="7626398" y="3115530"/>
            <a:ext cx="899663" cy="803583"/>
          </a:xfrm>
          <a:prstGeom prst="rect">
            <a:avLst/>
          </a:prstGeom>
        </p:spPr>
      </p:pic>
    </p:spTree>
    <p:extLst>
      <p:ext uri="{BB962C8B-B14F-4D97-AF65-F5344CB8AC3E}">
        <p14:creationId xmlns:p14="http://schemas.microsoft.com/office/powerpoint/2010/main" val="126059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22</a:t>
            </a:fld>
            <a:endParaRPr lang="en-US" dirty="0"/>
          </a:p>
        </p:txBody>
      </p:sp>
      <p:sp>
        <p:nvSpPr>
          <p:cNvPr id="4" name="Title 3"/>
          <p:cNvSpPr>
            <a:spLocks noGrp="1"/>
          </p:cNvSpPr>
          <p:nvPr>
            <p:ph type="title"/>
          </p:nvPr>
        </p:nvSpPr>
        <p:spPr/>
        <p:txBody>
          <a:bodyPr>
            <a:noAutofit/>
          </a:bodyPr>
          <a:lstStyle/>
          <a:p>
            <a:r>
              <a:rPr lang="en-US" sz="2400" dirty="0" smtClean="0"/>
              <a:t>Include all Components – Hazardous AND Non-Hazardous – PPG is GLOBAL – different countries have different definitions of hazardous</a:t>
            </a:r>
            <a:endParaRPr lang="en-US" sz="2400" dirty="0"/>
          </a:p>
        </p:txBody>
      </p:sp>
      <p:sp>
        <p:nvSpPr>
          <p:cNvPr id="5" name="TextBox 4"/>
          <p:cNvSpPr txBox="1"/>
          <p:nvPr/>
        </p:nvSpPr>
        <p:spPr>
          <a:xfrm>
            <a:off x="142148" y="1379287"/>
            <a:ext cx="6733310" cy="369332"/>
          </a:xfrm>
          <a:prstGeom prst="rect">
            <a:avLst/>
          </a:prstGeom>
          <a:noFill/>
        </p:spPr>
        <p:txBody>
          <a:bodyPr wrap="square" rtlCol="0">
            <a:spAutoFit/>
          </a:bodyPr>
          <a:lstStyle/>
          <a:p>
            <a:r>
              <a:rPr lang="en-US" b="1" dirty="0" smtClean="0">
                <a:solidFill>
                  <a:srgbClr val="0078A9"/>
                </a:solidFill>
              </a:rPr>
              <a:t>All Hazardous Components are reported shaded in yellow</a:t>
            </a:r>
            <a:endParaRPr lang="en-US" b="1" dirty="0">
              <a:solidFill>
                <a:srgbClr val="0078A9"/>
              </a:solidFill>
            </a:endParaRPr>
          </a:p>
        </p:txBody>
      </p:sp>
      <p:pic>
        <p:nvPicPr>
          <p:cNvPr id="6" name="Picture 5"/>
          <p:cNvPicPr>
            <a:picLocks noChangeAspect="1"/>
          </p:cNvPicPr>
          <p:nvPr/>
        </p:nvPicPr>
        <p:blipFill>
          <a:blip r:embed="rId3"/>
          <a:stretch>
            <a:fillRect/>
          </a:stretch>
        </p:blipFill>
        <p:spPr>
          <a:xfrm>
            <a:off x="6599476" y="1408523"/>
            <a:ext cx="1262495" cy="1262495"/>
          </a:xfrm>
          <a:prstGeom prst="rect">
            <a:avLst/>
          </a:prstGeom>
        </p:spPr>
      </p:pic>
      <p:sp>
        <p:nvSpPr>
          <p:cNvPr id="8" name="TextBox 7"/>
          <p:cNvSpPr txBox="1"/>
          <p:nvPr/>
        </p:nvSpPr>
        <p:spPr>
          <a:xfrm>
            <a:off x="142148" y="4071048"/>
            <a:ext cx="5145993" cy="369332"/>
          </a:xfrm>
          <a:prstGeom prst="rect">
            <a:avLst/>
          </a:prstGeom>
          <a:noFill/>
        </p:spPr>
        <p:txBody>
          <a:bodyPr wrap="square" rtlCol="0">
            <a:spAutoFit/>
          </a:bodyPr>
          <a:lstStyle/>
          <a:p>
            <a:r>
              <a:rPr lang="en-US" b="1" dirty="0" smtClean="0">
                <a:solidFill>
                  <a:srgbClr val="0078A9"/>
                </a:solidFill>
              </a:rPr>
              <a:t>All Non-hazardous Components are reported.</a:t>
            </a:r>
            <a:endParaRPr lang="en-US" b="1" dirty="0">
              <a:solidFill>
                <a:srgbClr val="0078A9"/>
              </a:solidFill>
            </a:endParaRPr>
          </a:p>
        </p:txBody>
      </p:sp>
      <p:pic>
        <p:nvPicPr>
          <p:cNvPr id="10" name="Picture 9"/>
          <p:cNvPicPr>
            <a:picLocks noChangeAspect="1"/>
          </p:cNvPicPr>
          <p:nvPr/>
        </p:nvPicPr>
        <p:blipFill>
          <a:blip r:embed="rId3"/>
          <a:stretch>
            <a:fillRect/>
          </a:stretch>
        </p:blipFill>
        <p:spPr>
          <a:xfrm>
            <a:off x="6204390" y="5064656"/>
            <a:ext cx="1262495" cy="1262495"/>
          </a:xfrm>
          <a:prstGeom prst="rect">
            <a:avLst/>
          </a:prstGeom>
        </p:spPr>
      </p:pic>
      <p:pic>
        <p:nvPicPr>
          <p:cNvPr id="11" name="Picture 10"/>
          <p:cNvPicPr>
            <a:picLocks noChangeAspect="1"/>
          </p:cNvPicPr>
          <p:nvPr/>
        </p:nvPicPr>
        <p:blipFill>
          <a:blip r:embed="rId4"/>
          <a:stretch>
            <a:fillRect/>
          </a:stretch>
        </p:blipFill>
        <p:spPr>
          <a:xfrm>
            <a:off x="265176" y="1868758"/>
            <a:ext cx="4576988" cy="2057506"/>
          </a:xfrm>
          <a:prstGeom prst="rect">
            <a:avLst/>
          </a:prstGeom>
        </p:spPr>
      </p:pic>
      <p:sp>
        <p:nvSpPr>
          <p:cNvPr id="12" name="Rectangle 11"/>
          <p:cNvSpPr/>
          <p:nvPr/>
        </p:nvSpPr>
        <p:spPr>
          <a:xfrm>
            <a:off x="265176" y="2379883"/>
            <a:ext cx="4576988" cy="1423874"/>
          </a:xfrm>
          <a:prstGeom prst="rect">
            <a:avLst/>
          </a:prstGeom>
          <a:solidFill>
            <a:srgbClr val="FFFF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4"/>
          <a:stretch>
            <a:fillRect/>
          </a:stretch>
        </p:blipFill>
        <p:spPr>
          <a:xfrm>
            <a:off x="265176" y="4525005"/>
            <a:ext cx="4576988" cy="2057506"/>
          </a:xfrm>
          <a:prstGeom prst="rect">
            <a:avLst/>
          </a:prstGeom>
        </p:spPr>
      </p:pic>
      <p:sp>
        <p:nvSpPr>
          <p:cNvPr id="14" name="Rectangle 13"/>
          <p:cNvSpPr/>
          <p:nvPr/>
        </p:nvSpPr>
        <p:spPr>
          <a:xfrm>
            <a:off x="265176" y="6458608"/>
            <a:ext cx="4576988" cy="123903"/>
          </a:xfrm>
          <a:prstGeom prst="rect">
            <a:avLst/>
          </a:prstGeom>
          <a:solidFill>
            <a:srgbClr val="FFFF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5411169" y="2787873"/>
            <a:ext cx="3202895" cy="2276783"/>
          </a:xfrm>
          <a:prstGeom prst="rect">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If there are components reported in the Regulatory Information Section of the SDS (typically Sect. 15), be sure these are included in the RMIR composition (Tab B) even if at trace levels.</a:t>
            </a:r>
            <a:endParaRPr lang="en-US" dirty="0">
              <a:solidFill>
                <a:schemeClr val="tx1"/>
              </a:solidFill>
            </a:endParaRPr>
          </a:p>
        </p:txBody>
      </p:sp>
    </p:spTree>
    <p:extLst>
      <p:ext uri="{BB962C8B-B14F-4D97-AF65-F5344CB8AC3E}">
        <p14:creationId xmlns:p14="http://schemas.microsoft.com/office/powerpoint/2010/main" val="328957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23</a:t>
            </a:fld>
            <a:endParaRPr lang="en-US" dirty="0"/>
          </a:p>
        </p:txBody>
      </p:sp>
      <p:sp>
        <p:nvSpPr>
          <p:cNvPr id="5" name="Title 3"/>
          <p:cNvSpPr>
            <a:spLocks noGrp="1"/>
          </p:cNvSpPr>
          <p:nvPr>
            <p:ph type="title"/>
          </p:nvPr>
        </p:nvSpPr>
        <p:spPr/>
        <p:txBody>
          <a:bodyPr>
            <a:normAutofit fontScale="90000"/>
          </a:bodyPr>
          <a:lstStyle/>
          <a:p>
            <a:r>
              <a:rPr lang="en-US" dirty="0" smtClean="0"/>
              <a:t>Include CAS# if available</a:t>
            </a:r>
            <a:br>
              <a:rPr lang="en-US" dirty="0" smtClean="0"/>
            </a:br>
            <a:r>
              <a:rPr lang="en-US" dirty="0" smtClean="0"/>
              <a:t>Provide a general description for proprietary or trade secret components </a:t>
            </a:r>
            <a:endParaRPr lang="en-US" dirty="0"/>
          </a:p>
        </p:txBody>
      </p:sp>
      <p:sp>
        <p:nvSpPr>
          <p:cNvPr id="10" name="Rectangle 9"/>
          <p:cNvSpPr/>
          <p:nvPr/>
        </p:nvSpPr>
        <p:spPr>
          <a:xfrm>
            <a:off x="265176" y="5437987"/>
            <a:ext cx="7811054" cy="646331"/>
          </a:xfrm>
          <a:prstGeom prst="rect">
            <a:avLst/>
          </a:prstGeom>
        </p:spPr>
        <p:txBody>
          <a:bodyPr wrap="square">
            <a:spAutoFit/>
          </a:bodyPr>
          <a:lstStyle/>
          <a:p>
            <a:r>
              <a:rPr lang="en-US" b="1" dirty="0">
                <a:solidFill>
                  <a:srgbClr val="0078A9"/>
                </a:solidFill>
              </a:rPr>
              <a:t>The proprietary ingredients are provided </a:t>
            </a:r>
            <a:r>
              <a:rPr lang="en-US" b="1" dirty="0" smtClean="0">
                <a:solidFill>
                  <a:srgbClr val="0078A9"/>
                </a:solidFill>
              </a:rPr>
              <a:t>with </a:t>
            </a:r>
            <a:r>
              <a:rPr lang="en-US" b="1" dirty="0">
                <a:solidFill>
                  <a:srgbClr val="0078A9"/>
                </a:solidFill>
              </a:rPr>
              <a:t>names </a:t>
            </a:r>
            <a:r>
              <a:rPr lang="en-US" b="1" dirty="0" smtClean="0">
                <a:solidFill>
                  <a:srgbClr val="0078A9"/>
                </a:solidFill>
              </a:rPr>
              <a:t>that are too generic. We must have a descriptive name.</a:t>
            </a:r>
            <a:endParaRPr lang="en-US" b="1" dirty="0">
              <a:solidFill>
                <a:srgbClr val="0078A9"/>
              </a:solidFill>
            </a:endParaRPr>
          </a:p>
        </p:txBody>
      </p:sp>
      <p:pic>
        <p:nvPicPr>
          <p:cNvPr id="11" name="Picture 10"/>
          <p:cNvPicPr>
            <a:picLocks noChangeAspect="1"/>
          </p:cNvPicPr>
          <p:nvPr/>
        </p:nvPicPr>
        <p:blipFill>
          <a:blip r:embed="rId3"/>
          <a:stretch>
            <a:fillRect/>
          </a:stretch>
        </p:blipFill>
        <p:spPr>
          <a:xfrm>
            <a:off x="358694" y="2280166"/>
            <a:ext cx="6592044" cy="2951780"/>
          </a:xfrm>
          <a:prstGeom prst="rect">
            <a:avLst/>
          </a:prstGeom>
        </p:spPr>
      </p:pic>
      <p:sp>
        <p:nvSpPr>
          <p:cNvPr id="12" name="Oval 11"/>
          <p:cNvSpPr/>
          <p:nvPr/>
        </p:nvSpPr>
        <p:spPr>
          <a:xfrm>
            <a:off x="1662545" y="3023754"/>
            <a:ext cx="1309255" cy="457199"/>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130094" y="3387436"/>
            <a:ext cx="1309255" cy="259773"/>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130093" y="5055255"/>
            <a:ext cx="1309255" cy="259773"/>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65176" y="1534542"/>
            <a:ext cx="7811054" cy="369332"/>
          </a:xfrm>
          <a:prstGeom prst="rect">
            <a:avLst/>
          </a:prstGeom>
        </p:spPr>
        <p:txBody>
          <a:bodyPr wrap="square">
            <a:spAutoFit/>
          </a:bodyPr>
          <a:lstStyle/>
          <a:p>
            <a:r>
              <a:rPr lang="en-US" b="1" dirty="0" smtClean="0">
                <a:solidFill>
                  <a:srgbClr val="0078A9"/>
                </a:solidFill>
              </a:rPr>
              <a:t>One of the </a:t>
            </a:r>
            <a:r>
              <a:rPr lang="en-US" b="1" dirty="0">
                <a:solidFill>
                  <a:srgbClr val="0078A9"/>
                </a:solidFill>
              </a:rPr>
              <a:t>non-proprietary ingredients </a:t>
            </a:r>
            <a:r>
              <a:rPr lang="en-US" b="1" dirty="0" smtClean="0">
                <a:solidFill>
                  <a:srgbClr val="0078A9"/>
                </a:solidFill>
              </a:rPr>
              <a:t>is reported </a:t>
            </a:r>
            <a:r>
              <a:rPr lang="en-US" b="1" dirty="0" smtClean="0">
                <a:solidFill>
                  <a:srgbClr val="007898"/>
                </a:solidFill>
              </a:rPr>
              <a:t>without</a:t>
            </a:r>
            <a:r>
              <a:rPr lang="en-US" b="1" dirty="0" smtClean="0">
                <a:solidFill>
                  <a:srgbClr val="0078A9"/>
                </a:solidFill>
              </a:rPr>
              <a:t> a CAS#.</a:t>
            </a:r>
            <a:endParaRPr lang="en-US" b="1" dirty="0">
              <a:solidFill>
                <a:srgbClr val="0078A9"/>
              </a:solidFill>
            </a:endParaRPr>
          </a:p>
        </p:txBody>
      </p:sp>
      <p:pic>
        <p:nvPicPr>
          <p:cNvPr id="16" name="Picture 15"/>
          <p:cNvPicPr>
            <a:picLocks noChangeAspect="1"/>
          </p:cNvPicPr>
          <p:nvPr/>
        </p:nvPicPr>
        <p:blipFill>
          <a:blip r:embed="rId4"/>
          <a:stretch>
            <a:fillRect/>
          </a:stretch>
        </p:blipFill>
        <p:spPr>
          <a:xfrm>
            <a:off x="7626398" y="3115530"/>
            <a:ext cx="899663" cy="803583"/>
          </a:xfrm>
          <a:prstGeom prst="rect">
            <a:avLst/>
          </a:prstGeom>
        </p:spPr>
      </p:pic>
    </p:spTree>
    <p:extLst>
      <p:ext uri="{BB962C8B-B14F-4D97-AF65-F5344CB8AC3E}">
        <p14:creationId xmlns:p14="http://schemas.microsoft.com/office/powerpoint/2010/main" val="294833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24</a:t>
            </a:fld>
            <a:endParaRPr lang="en-US" dirty="0"/>
          </a:p>
        </p:txBody>
      </p:sp>
      <p:sp>
        <p:nvSpPr>
          <p:cNvPr id="4" name="Title 3"/>
          <p:cNvSpPr>
            <a:spLocks noGrp="1"/>
          </p:cNvSpPr>
          <p:nvPr>
            <p:ph type="title"/>
          </p:nvPr>
        </p:nvSpPr>
        <p:spPr/>
        <p:txBody>
          <a:bodyPr/>
          <a:lstStyle/>
          <a:p>
            <a:r>
              <a:rPr lang="en-US" dirty="0"/>
              <a:t>Has the composition section been completed correctly?</a:t>
            </a:r>
          </a:p>
        </p:txBody>
      </p:sp>
      <p:sp>
        <p:nvSpPr>
          <p:cNvPr id="6" name="TextBox 5"/>
          <p:cNvSpPr txBox="1"/>
          <p:nvPr/>
        </p:nvSpPr>
        <p:spPr>
          <a:xfrm>
            <a:off x="402752" y="5345867"/>
            <a:ext cx="8141069" cy="646331"/>
          </a:xfrm>
          <a:prstGeom prst="rect">
            <a:avLst/>
          </a:prstGeom>
          <a:noFill/>
        </p:spPr>
        <p:txBody>
          <a:bodyPr wrap="square" rtlCol="0">
            <a:spAutoFit/>
          </a:bodyPr>
          <a:lstStyle/>
          <a:p>
            <a:r>
              <a:rPr lang="en-US" b="1" dirty="0" smtClean="0">
                <a:solidFill>
                  <a:srgbClr val="0078A9"/>
                </a:solidFill>
              </a:rPr>
              <a:t>The proprietary ingredients are provided with descriptive names and specific percentages.</a:t>
            </a:r>
            <a:endParaRPr lang="en-US" b="1" dirty="0">
              <a:solidFill>
                <a:srgbClr val="0078A9"/>
              </a:solidFill>
            </a:endParaRPr>
          </a:p>
        </p:txBody>
      </p:sp>
      <p:pic>
        <p:nvPicPr>
          <p:cNvPr id="7" name="Picture 6"/>
          <p:cNvPicPr>
            <a:picLocks noChangeAspect="1"/>
          </p:cNvPicPr>
          <p:nvPr/>
        </p:nvPicPr>
        <p:blipFill>
          <a:blip r:embed="rId3"/>
          <a:stretch>
            <a:fillRect/>
          </a:stretch>
        </p:blipFill>
        <p:spPr>
          <a:xfrm>
            <a:off x="7499329" y="3008085"/>
            <a:ext cx="1262495" cy="1262495"/>
          </a:xfrm>
          <a:prstGeom prst="rect">
            <a:avLst/>
          </a:prstGeom>
        </p:spPr>
      </p:pic>
      <p:sp>
        <p:nvSpPr>
          <p:cNvPr id="8" name="TextBox 7"/>
          <p:cNvSpPr txBox="1"/>
          <p:nvPr/>
        </p:nvSpPr>
        <p:spPr>
          <a:xfrm>
            <a:off x="402751" y="1391699"/>
            <a:ext cx="8141069" cy="369332"/>
          </a:xfrm>
          <a:prstGeom prst="rect">
            <a:avLst/>
          </a:prstGeom>
          <a:noFill/>
        </p:spPr>
        <p:txBody>
          <a:bodyPr wrap="square" rtlCol="0">
            <a:spAutoFit/>
          </a:bodyPr>
          <a:lstStyle/>
          <a:p>
            <a:r>
              <a:rPr lang="en-US" b="1" dirty="0" smtClean="0">
                <a:solidFill>
                  <a:srgbClr val="0078A9"/>
                </a:solidFill>
              </a:rPr>
              <a:t>All non-proprietary ingredients are reported with a CAS#.</a:t>
            </a:r>
            <a:endParaRPr lang="en-US" b="1" dirty="0">
              <a:solidFill>
                <a:srgbClr val="0078A9"/>
              </a:solidFill>
            </a:endParaRPr>
          </a:p>
        </p:txBody>
      </p:sp>
      <p:pic>
        <p:nvPicPr>
          <p:cNvPr id="9" name="Picture 8"/>
          <p:cNvPicPr>
            <a:picLocks noChangeAspect="1"/>
          </p:cNvPicPr>
          <p:nvPr/>
        </p:nvPicPr>
        <p:blipFill>
          <a:blip r:embed="rId4"/>
          <a:stretch>
            <a:fillRect/>
          </a:stretch>
        </p:blipFill>
        <p:spPr>
          <a:xfrm>
            <a:off x="475488" y="2064595"/>
            <a:ext cx="6525536" cy="2934109"/>
          </a:xfrm>
          <a:prstGeom prst="rect">
            <a:avLst/>
          </a:prstGeom>
        </p:spPr>
      </p:pic>
      <p:sp>
        <p:nvSpPr>
          <p:cNvPr id="10" name="Rectangle 9"/>
          <p:cNvSpPr/>
          <p:nvPr/>
        </p:nvSpPr>
        <p:spPr>
          <a:xfrm>
            <a:off x="475488" y="3184573"/>
            <a:ext cx="6525536" cy="202863"/>
          </a:xfrm>
          <a:prstGeom prst="rect">
            <a:avLst/>
          </a:prstGeom>
          <a:solidFill>
            <a:srgbClr val="FFFF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475488" y="4841928"/>
            <a:ext cx="6525536" cy="156776"/>
          </a:xfrm>
          <a:prstGeom prst="rect">
            <a:avLst/>
          </a:prstGeom>
          <a:solidFill>
            <a:srgbClr val="FFFF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166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25</a:t>
            </a:fld>
            <a:endParaRPr lang="en-US" dirty="0"/>
          </a:p>
        </p:txBody>
      </p:sp>
      <p:sp>
        <p:nvSpPr>
          <p:cNvPr id="4" name="Title 3"/>
          <p:cNvSpPr>
            <a:spLocks noGrp="1"/>
          </p:cNvSpPr>
          <p:nvPr>
            <p:ph type="title"/>
          </p:nvPr>
        </p:nvSpPr>
        <p:spPr/>
        <p:txBody>
          <a:bodyPr/>
          <a:lstStyle/>
          <a:p>
            <a:r>
              <a:rPr lang="en-US" dirty="0"/>
              <a:t>Has the composition section been completed correctly?</a:t>
            </a:r>
          </a:p>
        </p:txBody>
      </p:sp>
      <p:sp>
        <p:nvSpPr>
          <p:cNvPr id="5" name="TextBox 4"/>
          <p:cNvSpPr txBox="1"/>
          <p:nvPr/>
        </p:nvSpPr>
        <p:spPr>
          <a:xfrm>
            <a:off x="341233" y="1788768"/>
            <a:ext cx="8141069" cy="369332"/>
          </a:xfrm>
          <a:prstGeom prst="rect">
            <a:avLst/>
          </a:prstGeom>
          <a:noFill/>
        </p:spPr>
        <p:txBody>
          <a:bodyPr wrap="square" rtlCol="0">
            <a:spAutoFit/>
          </a:bodyPr>
          <a:lstStyle/>
          <a:p>
            <a:r>
              <a:rPr lang="en-US" b="1" dirty="0" smtClean="0">
                <a:solidFill>
                  <a:srgbClr val="0078A9"/>
                </a:solidFill>
              </a:rPr>
              <a:t>The component type and impurity fields are selected for all ingredients.</a:t>
            </a:r>
            <a:endParaRPr lang="en-US" b="1" dirty="0">
              <a:solidFill>
                <a:srgbClr val="0078A9"/>
              </a:solidFill>
            </a:endParaRPr>
          </a:p>
        </p:txBody>
      </p:sp>
      <p:pic>
        <p:nvPicPr>
          <p:cNvPr id="6" name="Picture 5"/>
          <p:cNvPicPr>
            <a:picLocks noChangeAspect="1"/>
          </p:cNvPicPr>
          <p:nvPr/>
        </p:nvPicPr>
        <p:blipFill>
          <a:blip r:embed="rId3"/>
          <a:stretch>
            <a:fillRect/>
          </a:stretch>
        </p:blipFill>
        <p:spPr>
          <a:xfrm>
            <a:off x="485563" y="2918144"/>
            <a:ext cx="5811012" cy="2818213"/>
          </a:xfrm>
          <a:prstGeom prst="rect">
            <a:avLst/>
          </a:prstGeom>
        </p:spPr>
      </p:pic>
      <p:sp>
        <p:nvSpPr>
          <p:cNvPr id="7" name="Oval 6"/>
          <p:cNvSpPr/>
          <p:nvPr/>
        </p:nvSpPr>
        <p:spPr>
          <a:xfrm>
            <a:off x="3804211" y="3250683"/>
            <a:ext cx="1162328" cy="2831123"/>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a:stretch>
            <a:fillRect/>
          </a:stretch>
        </p:blipFill>
        <p:spPr>
          <a:xfrm>
            <a:off x="7053973" y="3250684"/>
            <a:ext cx="1262495" cy="1262495"/>
          </a:xfrm>
          <a:prstGeom prst="rect">
            <a:avLst/>
          </a:prstGeom>
        </p:spPr>
      </p:pic>
      <p:sp>
        <p:nvSpPr>
          <p:cNvPr id="10" name="Oval 9"/>
          <p:cNvSpPr/>
          <p:nvPr/>
        </p:nvSpPr>
        <p:spPr>
          <a:xfrm>
            <a:off x="5149766" y="3250684"/>
            <a:ext cx="1146809" cy="2831123"/>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872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26</a:t>
            </a:fld>
            <a:endParaRPr lang="en-US" dirty="0"/>
          </a:p>
        </p:txBody>
      </p:sp>
      <p:sp>
        <p:nvSpPr>
          <p:cNvPr id="4" name="Title 3"/>
          <p:cNvSpPr>
            <a:spLocks noGrp="1"/>
          </p:cNvSpPr>
          <p:nvPr>
            <p:ph type="title"/>
          </p:nvPr>
        </p:nvSpPr>
        <p:spPr/>
        <p:txBody>
          <a:bodyPr/>
          <a:lstStyle/>
          <a:p>
            <a:r>
              <a:rPr lang="en-US" dirty="0"/>
              <a:t>Has the composition section been completed correctly?</a:t>
            </a:r>
          </a:p>
        </p:txBody>
      </p:sp>
      <p:pic>
        <p:nvPicPr>
          <p:cNvPr id="6" name="Picture 5"/>
          <p:cNvPicPr>
            <a:picLocks noChangeAspect="1"/>
          </p:cNvPicPr>
          <p:nvPr/>
        </p:nvPicPr>
        <p:blipFill>
          <a:blip r:embed="rId3"/>
          <a:stretch>
            <a:fillRect/>
          </a:stretch>
        </p:blipFill>
        <p:spPr>
          <a:xfrm>
            <a:off x="685799" y="3748605"/>
            <a:ext cx="6262266" cy="2594903"/>
          </a:xfrm>
          <a:prstGeom prst="rect">
            <a:avLst/>
          </a:prstGeom>
        </p:spPr>
      </p:pic>
      <p:pic>
        <p:nvPicPr>
          <p:cNvPr id="7" name="Content Placeholder 10"/>
          <p:cNvPicPr>
            <a:picLocks noChangeAspect="1"/>
          </p:cNvPicPr>
          <p:nvPr/>
        </p:nvPicPr>
        <p:blipFill>
          <a:blip r:embed="rId4"/>
          <a:stretch>
            <a:fillRect/>
          </a:stretch>
        </p:blipFill>
        <p:spPr>
          <a:xfrm>
            <a:off x="685800" y="1370312"/>
            <a:ext cx="5732206" cy="1515905"/>
          </a:xfrm>
          <a:prstGeom prst="rect">
            <a:avLst/>
          </a:prstGeom>
          <a:ln>
            <a:solidFill>
              <a:schemeClr val="tx1"/>
            </a:solidFill>
          </a:ln>
        </p:spPr>
      </p:pic>
      <p:sp>
        <p:nvSpPr>
          <p:cNvPr id="8" name="Rectangle 7"/>
          <p:cNvSpPr/>
          <p:nvPr/>
        </p:nvSpPr>
        <p:spPr>
          <a:xfrm>
            <a:off x="606140" y="3039110"/>
            <a:ext cx="6421583" cy="646331"/>
          </a:xfrm>
          <a:prstGeom prst="rect">
            <a:avLst/>
          </a:prstGeom>
        </p:spPr>
        <p:txBody>
          <a:bodyPr wrap="square">
            <a:spAutoFit/>
          </a:bodyPr>
          <a:lstStyle/>
          <a:p>
            <a:r>
              <a:rPr lang="en-US" b="1" dirty="0" smtClean="0">
                <a:solidFill>
                  <a:srgbClr val="0078A9"/>
                </a:solidFill>
              </a:rPr>
              <a:t>CAS# 1317-65-3 is reported on the SDS but is not included on the RMIR.</a:t>
            </a:r>
            <a:endParaRPr lang="en-US" b="1" dirty="0"/>
          </a:p>
        </p:txBody>
      </p:sp>
      <p:sp>
        <p:nvSpPr>
          <p:cNvPr id="9" name="Oval 8"/>
          <p:cNvSpPr/>
          <p:nvPr/>
        </p:nvSpPr>
        <p:spPr>
          <a:xfrm>
            <a:off x="394855" y="2431473"/>
            <a:ext cx="6141027" cy="259772"/>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5"/>
          <a:stretch>
            <a:fillRect/>
          </a:stretch>
        </p:blipFill>
        <p:spPr>
          <a:xfrm>
            <a:off x="7626398" y="3115530"/>
            <a:ext cx="899663" cy="803583"/>
          </a:xfrm>
          <a:prstGeom prst="rect">
            <a:avLst/>
          </a:prstGeom>
        </p:spPr>
      </p:pic>
    </p:spTree>
    <p:extLst>
      <p:ext uri="{BB962C8B-B14F-4D97-AF65-F5344CB8AC3E}">
        <p14:creationId xmlns:p14="http://schemas.microsoft.com/office/powerpoint/2010/main" val="307213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9C4343-C115-504A-8D4F-0B17318D4A48}" type="slidenum">
              <a:rPr lang="en-US" smtClean="0"/>
              <a:t>27</a:t>
            </a:fld>
            <a:endParaRPr lang="en-US" dirty="0"/>
          </a:p>
        </p:txBody>
      </p:sp>
      <p:sp>
        <p:nvSpPr>
          <p:cNvPr id="4" name="Title 3"/>
          <p:cNvSpPr>
            <a:spLocks noGrp="1"/>
          </p:cNvSpPr>
          <p:nvPr>
            <p:ph type="title"/>
          </p:nvPr>
        </p:nvSpPr>
        <p:spPr/>
        <p:txBody>
          <a:bodyPr>
            <a:normAutofit/>
          </a:bodyPr>
          <a:lstStyle/>
          <a:p>
            <a:pPr algn="ctr"/>
            <a:r>
              <a:rPr lang="en-US" sz="2000" dirty="0" smtClean="0">
                <a:solidFill>
                  <a:srgbClr val="0078A9"/>
                </a:solidFill>
              </a:rPr>
              <a:t>All ingredients disclosed on the SDSs are reported on the RMIR</a:t>
            </a:r>
            <a:endParaRPr lang="en-US" sz="2000" dirty="0">
              <a:solidFill>
                <a:srgbClr val="0078A9"/>
              </a:solidFill>
            </a:endParaRPr>
          </a:p>
        </p:txBody>
      </p:sp>
      <p:pic>
        <p:nvPicPr>
          <p:cNvPr id="5" name="Content Placeholder 10"/>
          <p:cNvPicPr>
            <a:picLocks noChangeAspect="1"/>
          </p:cNvPicPr>
          <p:nvPr/>
        </p:nvPicPr>
        <p:blipFill>
          <a:blip r:embed="rId3"/>
          <a:stretch>
            <a:fillRect/>
          </a:stretch>
        </p:blipFill>
        <p:spPr>
          <a:xfrm>
            <a:off x="91934" y="630139"/>
            <a:ext cx="5732206" cy="1515905"/>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91934" y="2231792"/>
            <a:ext cx="4261917" cy="2852874"/>
          </a:xfrm>
          <a:prstGeom prst="rect">
            <a:avLst/>
          </a:prstGeom>
          <a:ln>
            <a:solidFill>
              <a:schemeClr val="tx1"/>
            </a:solidFill>
          </a:ln>
        </p:spPr>
      </p:pic>
      <p:sp>
        <p:nvSpPr>
          <p:cNvPr id="8" name="TextBox 7"/>
          <p:cNvSpPr txBox="1"/>
          <p:nvPr/>
        </p:nvSpPr>
        <p:spPr>
          <a:xfrm>
            <a:off x="5824140" y="792455"/>
            <a:ext cx="1799304" cy="338554"/>
          </a:xfrm>
          <a:prstGeom prst="rect">
            <a:avLst/>
          </a:prstGeom>
          <a:noFill/>
        </p:spPr>
        <p:txBody>
          <a:bodyPr wrap="square" rtlCol="0">
            <a:spAutoFit/>
          </a:bodyPr>
          <a:lstStyle/>
          <a:p>
            <a:r>
              <a:rPr lang="en-US" sz="1600" dirty="0" smtClean="0"/>
              <a:t>English SDS</a:t>
            </a:r>
            <a:endParaRPr lang="en-US" sz="1600" dirty="0"/>
          </a:p>
        </p:txBody>
      </p:sp>
      <p:sp>
        <p:nvSpPr>
          <p:cNvPr id="9" name="TextBox 8"/>
          <p:cNvSpPr txBox="1"/>
          <p:nvPr/>
        </p:nvSpPr>
        <p:spPr>
          <a:xfrm>
            <a:off x="4353851" y="2231792"/>
            <a:ext cx="1799304" cy="338554"/>
          </a:xfrm>
          <a:prstGeom prst="rect">
            <a:avLst/>
          </a:prstGeom>
          <a:noFill/>
        </p:spPr>
        <p:txBody>
          <a:bodyPr wrap="square" rtlCol="0">
            <a:spAutoFit/>
          </a:bodyPr>
          <a:lstStyle/>
          <a:p>
            <a:r>
              <a:rPr lang="en-US" sz="1600" dirty="0" smtClean="0"/>
              <a:t>German SDS</a:t>
            </a:r>
            <a:endParaRPr lang="en-US" sz="1600" dirty="0"/>
          </a:p>
        </p:txBody>
      </p:sp>
      <p:sp>
        <p:nvSpPr>
          <p:cNvPr id="12" name="Rectangle 11"/>
          <p:cNvSpPr/>
          <p:nvPr/>
        </p:nvSpPr>
        <p:spPr>
          <a:xfrm>
            <a:off x="91934" y="1735282"/>
            <a:ext cx="5732206" cy="155863"/>
          </a:xfrm>
          <a:prstGeom prst="rect">
            <a:avLst/>
          </a:prstGeom>
          <a:solidFill>
            <a:schemeClr val="accent4">
              <a:lumMod val="60000"/>
              <a:lumOff val="40000"/>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5"/>
          <a:stretch>
            <a:fillRect/>
          </a:stretch>
        </p:blipFill>
        <p:spPr>
          <a:xfrm>
            <a:off x="7623443" y="548465"/>
            <a:ext cx="1262495" cy="1262495"/>
          </a:xfrm>
          <a:prstGeom prst="rect">
            <a:avLst/>
          </a:prstGeom>
        </p:spPr>
      </p:pic>
      <p:pic>
        <p:nvPicPr>
          <p:cNvPr id="7" name="Picture 6"/>
          <p:cNvPicPr>
            <a:picLocks noChangeAspect="1"/>
          </p:cNvPicPr>
          <p:nvPr/>
        </p:nvPicPr>
        <p:blipFill>
          <a:blip r:embed="rId6"/>
          <a:stretch>
            <a:fillRect/>
          </a:stretch>
        </p:blipFill>
        <p:spPr>
          <a:xfrm>
            <a:off x="4608131" y="2713493"/>
            <a:ext cx="4194748" cy="1889471"/>
          </a:xfrm>
          <a:prstGeom prst="rect">
            <a:avLst/>
          </a:prstGeom>
        </p:spPr>
      </p:pic>
      <p:pic>
        <p:nvPicPr>
          <p:cNvPr id="2" name="Picture 1"/>
          <p:cNvPicPr>
            <a:picLocks noChangeAspect="1"/>
          </p:cNvPicPr>
          <p:nvPr/>
        </p:nvPicPr>
        <p:blipFill>
          <a:blip r:embed="rId7"/>
          <a:stretch>
            <a:fillRect/>
          </a:stretch>
        </p:blipFill>
        <p:spPr>
          <a:xfrm>
            <a:off x="91934" y="5170414"/>
            <a:ext cx="5301325" cy="1601677"/>
          </a:xfrm>
          <a:prstGeom prst="rect">
            <a:avLst/>
          </a:prstGeom>
        </p:spPr>
      </p:pic>
      <p:sp>
        <p:nvSpPr>
          <p:cNvPr id="10" name="TextBox 9"/>
          <p:cNvSpPr txBox="1"/>
          <p:nvPr/>
        </p:nvSpPr>
        <p:spPr>
          <a:xfrm>
            <a:off x="3593955" y="5250581"/>
            <a:ext cx="1799304" cy="338554"/>
          </a:xfrm>
          <a:prstGeom prst="rect">
            <a:avLst/>
          </a:prstGeom>
          <a:noFill/>
        </p:spPr>
        <p:txBody>
          <a:bodyPr wrap="square" rtlCol="0">
            <a:spAutoFit/>
          </a:bodyPr>
          <a:lstStyle/>
          <a:p>
            <a:r>
              <a:rPr lang="en-US" sz="1600" dirty="0" smtClean="0"/>
              <a:t>Korean SDS</a:t>
            </a:r>
            <a:endParaRPr lang="en-US" sz="1600" dirty="0"/>
          </a:p>
        </p:txBody>
      </p:sp>
      <p:sp>
        <p:nvSpPr>
          <p:cNvPr id="14" name="Rectangle 13"/>
          <p:cNvSpPr/>
          <p:nvPr/>
        </p:nvSpPr>
        <p:spPr>
          <a:xfrm>
            <a:off x="6336506" y="2318791"/>
            <a:ext cx="774571" cy="369332"/>
          </a:xfrm>
          <a:prstGeom prst="rect">
            <a:avLst/>
          </a:prstGeom>
        </p:spPr>
        <p:txBody>
          <a:bodyPr wrap="none">
            <a:spAutoFit/>
          </a:bodyPr>
          <a:lstStyle/>
          <a:p>
            <a:r>
              <a:rPr lang="en-US" dirty="0" smtClean="0"/>
              <a:t>RMIR</a:t>
            </a:r>
            <a:endParaRPr lang="en-US" dirty="0"/>
          </a:p>
        </p:txBody>
      </p:sp>
      <p:sp>
        <p:nvSpPr>
          <p:cNvPr id="11" name="TextBox 10"/>
          <p:cNvSpPr txBox="1"/>
          <p:nvPr/>
        </p:nvSpPr>
        <p:spPr>
          <a:xfrm>
            <a:off x="5521760" y="4421853"/>
            <a:ext cx="3535399" cy="2246769"/>
          </a:xfrm>
          <a:prstGeom prst="rect">
            <a:avLst/>
          </a:prstGeom>
          <a:solidFill>
            <a:schemeClr val="accent4">
              <a:lumMod val="60000"/>
              <a:lumOff val="40000"/>
            </a:schemeClr>
          </a:solidFill>
        </p:spPr>
        <p:txBody>
          <a:bodyPr wrap="square" rtlCol="0">
            <a:spAutoFit/>
          </a:bodyPr>
          <a:lstStyle/>
          <a:p>
            <a:r>
              <a:rPr lang="en-US" sz="1400" dirty="0" smtClean="0"/>
              <a:t>PPG expects ALL ingredients or components to be included in the RMIR.  If a specific component (CAS#) is included in your product, but is only shown on the  SDS for one country, we expect it to be included in the composition.  </a:t>
            </a:r>
          </a:p>
          <a:p>
            <a:endParaRPr lang="en-US" sz="1400" dirty="0" smtClean="0"/>
          </a:p>
          <a:p>
            <a:r>
              <a:rPr lang="en-US" sz="1400" dirty="0" smtClean="0"/>
              <a:t>Example: CAS# 1317-65-3 is only found on the English SDS – include it in the RMIR</a:t>
            </a:r>
            <a:endParaRPr lang="en-US" sz="1400" dirty="0"/>
          </a:p>
        </p:txBody>
      </p:sp>
    </p:spTree>
    <p:extLst>
      <p:ext uri="{BB962C8B-B14F-4D97-AF65-F5344CB8AC3E}">
        <p14:creationId xmlns:p14="http://schemas.microsoft.com/office/powerpoint/2010/main" val="254742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9C4343-C115-504A-8D4F-0B17318D4A48}" type="slidenum">
              <a:rPr lang="en-US" smtClean="0"/>
              <a:t>28</a:t>
            </a:fld>
            <a:endParaRPr lang="en-US" dirty="0"/>
          </a:p>
        </p:txBody>
      </p:sp>
      <p:sp>
        <p:nvSpPr>
          <p:cNvPr id="4" name="Title 3"/>
          <p:cNvSpPr>
            <a:spLocks noGrp="1"/>
          </p:cNvSpPr>
          <p:nvPr>
            <p:ph type="title"/>
          </p:nvPr>
        </p:nvSpPr>
        <p:spPr>
          <a:xfrm>
            <a:off x="1158160" y="189747"/>
            <a:ext cx="6468779" cy="644820"/>
          </a:xfrm>
        </p:spPr>
        <p:txBody>
          <a:bodyPr/>
          <a:lstStyle/>
          <a:p>
            <a:pPr algn="ctr"/>
            <a:r>
              <a:rPr lang="en-US" dirty="0" smtClean="0"/>
              <a:t>Special </a:t>
            </a:r>
            <a:r>
              <a:rPr lang="en-US" dirty="0"/>
              <a:t>C</a:t>
            </a:r>
            <a:r>
              <a:rPr lang="en-US" dirty="0" smtClean="0"/>
              <a:t>ase Substances</a:t>
            </a:r>
            <a:endParaRPr lang="en-US" dirty="0"/>
          </a:p>
        </p:txBody>
      </p:sp>
      <p:sp>
        <p:nvSpPr>
          <p:cNvPr id="6" name="TextBox 5"/>
          <p:cNvSpPr txBox="1"/>
          <p:nvPr/>
        </p:nvSpPr>
        <p:spPr>
          <a:xfrm>
            <a:off x="698140" y="586411"/>
            <a:ext cx="7855562" cy="830997"/>
          </a:xfrm>
          <a:prstGeom prst="rect">
            <a:avLst/>
          </a:prstGeom>
          <a:noFill/>
        </p:spPr>
        <p:txBody>
          <a:bodyPr wrap="square" rtlCol="0">
            <a:spAutoFit/>
          </a:bodyPr>
          <a:lstStyle/>
          <a:p>
            <a:pPr algn="ctr"/>
            <a:r>
              <a:rPr lang="en-US" sz="1600" dirty="0">
                <a:solidFill>
                  <a:srgbClr val="0078A9"/>
                </a:solidFill>
              </a:rPr>
              <a:t>If one of the following CAS#s are in the provided composition additional information will be needed</a:t>
            </a:r>
          </a:p>
          <a:p>
            <a:pPr algn="ctr"/>
            <a:r>
              <a:rPr lang="en-US" sz="1600" dirty="0">
                <a:solidFill>
                  <a:srgbClr val="0078A9"/>
                </a:solidFill>
              </a:rPr>
              <a:t>Additionally petroleum distillates (i.e. naphtha) require EC number</a:t>
            </a:r>
            <a:endParaRPr lang="en-US" sz="2000" dirty="0">
              <a:solidFill>
                <a:srgbClr val="0078A9"/>
              </a:solidFill>
            </a:endParaRPr>
          </a:p>
        </p:txBody>
      </p:sp>
      <p:graphicFrame>
        <p:nvGraphicFramePr>
          <p:cNvPr id="12" name="Diagram 11"/>
          <p:cNvGraphicFramePr/>
          <p:nvPr>
            <p:extLst>
              <p:ext uri="{D42A27DB-BD31-4B8C-83A1-F6EECF244321}">
                <p14:modId xmlns:p14="http://schemas.microsoft.com/office/powerpoint/2010/main" val="2396505240"/>
              </p:ext>
            </p:extLst>
          </p:nvPr>
        </p:nvGraphicFramePr>
        <p:xfrm>
          <a:off x="596846" y="1541534"/>
          <a:ext cx="8058150" cy="4527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82930" y="6206956"/>
            <a:ext cx="7886700" cy="307777"/>
          </a:xfrm>
          <a:prstGeom prst="rect">
            <a:avLst/>
          </a:prstGeom>
          <a:solidFill>
            <a:schemeClr val="accent4">
              <a:lumMod val="60000"/>
              <a:lumOff val="40000"/>
            </a:schemeClr>
          </a:solidFill>
        </p:spPr>
        <p:txBody>
          <a:bodyPr wrap="square" rtlCol="0">
            <a:spAutoFit/>
          </a:bodyPr>
          <a:lstStyle/>
          <a:p>
            <a:pPr algn="ctr"/>
            <a:r>
              <a:rPr lang="en-US" sz="1400" dirty="0" smtClean="0"/>
              <a:t>This information helps develop the hazard classifications and warnings that PPG assigns</a:t>
            </a:r>
          </a:p>
        </p:txBody>
      </p:sp>
    </p:spTree>
    <p:extLst>
      <p:ext uri="{BB962C8B-B14F-4D97-AF65-F5344CB8AC3E}">
        <p14:creationId xmlns:p14="http://schemas.microsoft.com/office/powerpoint/2010/main" val="12326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493071" y="3740022"/>
            <a:ext cx="4139030" cy="3279342"/>
          </a:xfrm>
          <a:prstGeom prst="rect">
            <a:avLst/>
          </a:prstGeom>
        </p:spPr>
      </p:pic>
      <p:sp>
        <p:nvSpPr>
          <p:cNvPr id="2" name="Footer Placeholder 1"/>
          <p:cNvSpPr>
            <a:spLocks noGrp="1"/>
          </p:cNvSpPr>
          <p:nvPr>
            <p:ph type="ftr" sz="quarter" idx="10"/>
          </p:nvPr>
        </p:nvSpPr>
        <p:spPr>
          <a:xfrm>
            <a:off x="685800" y="6668622"/>
            <a:ext cx="7095412" cy="172221"/>
          </a:xfrm>
        </p:spPr>
        <p:txBody>
          <a:bodyPr/>
          <a:lstStyle/>
          <a:p>
            <a:endParaRPr lang="en-US" dirty="0"/>
          </a:p>
        </p:txBody>
      </p:sp>
      <p:sp>
        <p:nvSpPr>
          <p:cNvPr id="3" name="Slide Number Placeholder 2"/>
          <p:cNvSpPr>
            <a:spLocks noGrp="1"/>
          </p:cNvSpPr>
          <p:nvPr>
            <p:ph type="sldNum" sz="quarter" idx="11"/>
          </p:nvPr>
        </p:nvSpPr>
        <p:spPr/>
        <p:txBody>
          <a:bodyPr/>
          <a:lstStyle/>
          <a:p>
            <a:fld id="{FD9C4343-C115-504A-8D4F-0B17318D4A48}" type="slidenum">
              <a:rPr lang="en-US" smtClean="0"/>
              <a:t>29</a:t>
            </a:fld>
            <a:endParaRPr lang="en-US" dirty="0"/>
          </a:p>
        </p:txBody>
      </p:sp>
      <p:sp>
        <p:nvSpPr>
          <p:cNvPr id="5" name="Content Placeholder 4"/>
          <p:cNvSpPr>
            <a:spLocks noGrp="1"/>
          </p:cNvSpPr>
          <p:nvPr>
            <p:ph idx="1"/>
          </p:nvPr>
        </p:nvSpPr>
        <p:spPr>
          <a:xfrm>
            <a:off x="265176" y="753549"/>
            <a:ext cx="8442406" cy="2807952"/>
          </a:xfrm>
        </p:spPr>
        <p:txBody>
          <a:bodyPr>
            <a:normAutofit fontScale="92500" lnSpcReduction="20000"/>
          </a:bodyPr>
          <a:lstStyle/>
          <a:p>
            <a:pPr marL="285750" indent="-285750">
              <a:buFont typeface="Arial" panose="020B0604020202020204" pitchFamily="34" charset="0"/>
              <a:buChar char="•"/>
            </a:pPr>
            <a:r>
              <a:rPr lang="en-US" sz="1800" dirty="0" smtClean="0"/>
              <a:t>PPG is a global company and has an obligation to evaluate raw materials and products against several global regulatory requirements</a:t>
            </a:r>
          </a:p>
          <a:p>
            <a:endParaRPr lang="en-US" sz="1800" dirty="0"/>
          </a:p>
          <a:p>
            <a:pPr marL="285750" indent="-285750">
              <a:buFont typeface="Arial" panose="020B0604020202020204" pitchFamily="34" charset="0"/>
              <a:buChar char="•"/>
            </a:pPr>
            <a:r>
              <a:rPr lang="en-US" sz="1800" dirty="0" smtClean="0"/>
              <a:t>We expect product manufacturers to know the regulatory status of the products they market and sell</a:t>
            </a:r>
          </a:p>
          <a:p>
            <a:endParaRPr lang="en-US" sz="1800" dirty="0"/>
          </a:p>
          <a:p>
            <a:pPr marL="285750" indent="-285750">
              <a:buFont typeface="Arial" panose="020B0604020202020204" pitchFamily="34" charset="0"/>
              <a:buChar char="•"/>
            </a:pPr>
            <a:r>
              <a:rPr lang="en-US" sz="1800" dirty="0" smtClean="0"/>
              <a:t>In some cases, the regulatory status will determine if PPG can use your product globally or if its use is limited to a region, country, application, or not to be used</a:t>
            </a:r>
          </a:p>
          <a:p>
            <a:endParaRPr lang="en-US" sz="1800" dirty="0" smtClean="0"/>
          </a:p>
          <a:p>
            <a:pPr marL="285750" indent="-285750">
              <a:buFont typeface="Arial" panose="020B0604020202020204" pitchFamily="34" charset="0"/>
              <a:buChar char="•"/>
            </a:pPr>
            <a:r>
              <a:rPr lang="en-US" sz="1800" dirty="0" smtClean="0"/>
              <a:t>The following slides will provide an overview of the Chemical Inventory Information which is included in Part E</a:t>
            </a:r>
            <a:endParaRPr lang="en-US" sz="1800" dirty="0"/>
          </a:p>
          <a:p>
            <a:endParaRPr lang="en-US" sz="1800" dirty="0"/>
          </a:p>
        </p:txBody>
      </p:sp>
      <p:sp>
        <p:nvSpPr>
          <p:cNvPr id="4" name="Title 3"/>
          <p:cNvSpPr>
            <a:spLocks noGrp="1"/>
          </p:cNvSpPr>
          <p:nvPr>
            <p:ph type="title"/>
          </p:nvPr>
        </p:nvSpPr>
        <p:spPr>
          <a:xfrm>
            <a:off x="265176" y="228598"/>
            <a:ext cx="8622792" cy="346430"/>
          </a:xfrm>
        </p:spPr>
        <p:txBody>
          <a:bodyPr>
            <a:normAutofit fontScale="90000"/>
          </a:bodyPr>
          <a:lstStyle/>
          <a:p>
            <a:pPr algn="ctr"/>
            <a:r>
              <a:rPr lang="en-US" sz="2400" dirty="0" smtClean="0"/>
              <a:t>Part D Regulatory Information</a:t>
            </a:r>
            <a:endParaRPr lang="en-US" sz="2400" dirty="0"/>
          </a:p>
        </p:txBody>
      </p:sp>
    </p:spTree>
    <p:extLst>
      <p:ext uri="{BB962C8B-B14F-4D97-AF65-F5344CB8AC3E}">
        <p14:creationId xmlns:p14="http://schemas.microsoft.com/office/powerpoint/2010/main" val="1061147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http://foto.pixmac.es/4/dos-munecos-3d-se-reunio-en-la-internet-acceso-pixmac-foto-12189997.jpg"/>
          <p:cNvPicPr>
            <a:picLocks noChangeAspect="1" noChangeArrowheads="1"/>
          </p:cNvPicPr>
          <p:nvPr/>
        </p:nvPicPr>
        <p:blipFill rotWithShape="1">
          <a:blip r:embed="rId3">
            <a:extLst>
              <a:ext uri="{28A0092B-C50C-407E-A947-70E740481C1C}">
                <a14:useLocalDpi xmlns:a14="http://schemas.microsoft.com/office/drawing/2010/main" val="0"/>
              </a:ext>
            </a:extLst>
          </a:blip>
          <a:srcRect b="6491"/>
          <a:stretch/>
        </p:blipFill>
        <p:spPr bwMode="auto">
          <a:xfrm>
            <a:off x="2522722" y="3797982"/>
            <a:ext cx="4107700" cy="273675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FD9C4343-C115-504A-8D4F-0B17318D4A48}" type="slidenum">
              <a:rPr lang="en-US" smtClean="0"/>
              <a:pPr/>
              <a:t>3</a:t>
            </a:fld>
            <a:endParaRPr lang="en-US" dirty="0"/>
          </a:p>
        </p:txBody>
      </p:sp>
      <p:sp>
        <p:nvSpPr>
          <p:cNvPr id="4" name="Content Placeholder 3"/>
          <p:cNvSpPr>
            <a:spLocks noGrp="1"/>
          </p:cNvSpPr>
          <p:nvPr>
            <p:ph idx="1"/>
          </p:nvPr>
        </p:nvSpPr>
        <p:spPr>
          <a:xfrm>
            <a:off x="265176" y="1179576"/>
            <a:ext cx="8622792" cy="3986784"/>
          </a:xfrm>
        </p:spPr>
        <p:txBody>
          <a:bodyPr>
            <a:normAutofit fontScale="62500" lnSpcReduction="20000"/>
          </a:bodyPr>
          <a:lstStyle/>
          <a:p>
            <a:r>
              <a:rPr lang="en-US" dirty="0" smtClean="0"/>
              <a:t>To approve a Supplier’s material for use, PPG requires suppliers to provide the following information related to their material:</a:t>
            </a:r>
          </a:p>
          <a:p>
            <a:endParaRPr lang="en-US" dirty="0" smtClean="0"/>
          </a:p>
          <a:p>
            <a:pPr marL="514350" lvl="1" indent="-342900">
              <a:buFont typeface="Arial" panose="020B0604020202020204" pitchFamily="34" charset="0"/>
              <a:buChar char="•"/>
            </a:pPr>
            <a:r>
              <a:rPr lang="en-US" dirty="0" smtClean="0"/>
              <a:t>PPG’s RMIR Form</a:t>
            </a:r>
          </a:p>
          <a:p>
            <a:pPr marL="514350" lvl="1" indent="-342900">
              <a:buFont typeface="Arial" panose="020B0604020202020204" pitchFamily="34" charset="0"/>
              <a:buChar char="•"/>
            </a:pPr>
            <a:r>
              <a:rPr lang="en-US" dirty="0" smtClean="0"/>
              <a:t>Safety Data Sheet(s) (English language and local language where product will be used)</a:t>
            </a:r>
          </a:p>
          <a:p>
            <a:pPr marL="514350" lvl="1" indent="-342900">
              <a:buFont typeface="Arial" panose="020B0604020202020204" pitchFamily="34" charset="0"/>
              <a:buChar char="•"/>
            </a:pPr>
            <a:r>
              <a:rPr lang="en-US" dirty="0" smtClean="0"/>
              <a:t>Certificate of Analysis</a:t>
            </a:r>
          </a:p>
          <a:p>
            <a:pPr marL="514350" lvl="1" indent="-342900">
              <a:buFont typeface="Arial" panose="020B0604020202020204" pitchFamily="34" charset="0"/>
              <a:buChar char="•"/>
            </a:pPr>
            <a:r>
              <a:rPr lang="en-US" dirty="0" smtClean="0"/>
              <a:t>Technical Data Sheet, if available</a:t>
            </a:r>
          </a:p>
          <a:p>
            <a:pPr marL="342900" indent="-342900">
              <a:buFont typeface="Arial" panose="020B0604020202020204" pitchFamily="34" charset="0"/>
              <a:buChar char="•"/>
            </a:pPr>
            <a:endParaRPr lang="en-US" dirty="0"/>
          </a:p>
          <a:p>
            <a:r>
              <a:rPr lang="en-US" dirty="0" smtClean="0"/>
              <a:t>This information will be reviewed by PPG, and any questions or inconsistent data will be returned to you – the supplier to correct or respond.  </a:t>
            </a:r>
          </a:p>
          <a:p>
            <a:endParaRPr lang="en-US" dirty="0"/>
          </a:p>
          <a:p>
            <a:r>
              <a:rPr lang="en-US" dirty="0" smtClean="0">
                <a:solidFill>
                  <a:srgbClr val="FF0000"/>
                </a:solidFill>
              </a:rPr>
              <a:t>This is a critical process, because your information is the basis for PPG product stewardship and product use.</a:t>
            </a:r>
          </a:p>
          <a:p>
            <a:endParaRPr lang="en-US" dirty="0">
              <a:solidFill>
                <a:srgbClr val="FF0000"/>
              </a:solidFill>
            </a:endParaRPr>
          </a:p>
          <a:p>
            <a:r>
              <a:rPr lang="en-US" dirty="0" smtClean="0"/>
              <a:t>The purpose of this slide set is to help you understand our RMIR process and reduce the “returns” and questions between us, so your product may be approved more quickly and efficiently.</a:t>
            </a:r>
          </a:p>
          <a:p>
            <a:endParaRPr lang="en-US" dirty="0"/>
          </a:p>
          <a:p>
            <a:r>
              <a:rPr lang="en-US" dirty="0" smtClean="0"/>
              <a:t>Let’s go through the PPG RMIR.</a:t>
            </a:r>
            <a:endParaRPr lang="en-US" dirty="0"/>
          </a:p>
        </p:txBody>
      </p:sp>
      <p:sp>
        <p:nvSpPr>
          <p:cNvPr id="5" name="Title 4"/>
          <p:cNvSpPr>
            <a:spLocks noGrp="1"/>
          </p:cNvSpPr>
          <p:nvPr>
            <p:ph type="title"/>
          </p:nvPr>
        </p:nvSpPr>
        <p:spPr>
          <a:xfrm>
            <a:off x="818554" y="228598"/>
            <a:ext cx="7516036" cy="950978"/>
          </a:xfrm>
        </p:spPr>
        <p:txBody>
          <a:bodyPr/>
          <a:lstStyle/>
          <a:p>
            <a:pPr algn="ctr"/>
            <a:r>
              <a:rPr lang="en-US" dirty="0" smtClean="0"/>
              <a:t>PPG RMIR – Raw Material Information Request Form</a:t>
            </a:r>
            <a:endParaRPr lang="en-US" dirty="0"/>
          </a:p>
        </p:txBody>
      </p:sp>
    </p:spTree>
    <p:extLst>
      <p:ext uri="{BB962C8B-B14F-4D97-AF65-F5344CB8AC3E}">
        <p14:creationId xmlns:p14="http://schemas.microsoft.com/office/powerpoint/2010/main" val="2201682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7747" y="747334"/>
            <a:ext cx="6083303" cy="4953071"/>
          </a:xfrm>
          <a:prstGeom prst="rect">
            <a:avLst/>
          </a:prstGeom>
        </p:spPr>
      </p:pic>
      <p:sp>
        <p:nvSpPr>
          <p:cNvPr id="3" name="Slide Number Placeholder 2"/>
          <p:cNvSpPr>
            <a:spLocks noGrp="1"/>
          </p:cNvSpPr>
          <p:nvPr>
            <p:ph type="sldNum" sz="quarter" idx="12"/>
          </p:nvPr>
        </p:nvSpPr>
        <p:spPr/>
        <p:txBody>
          <a:bodyPr/>
          <a:lstStyle/>
          <a:p>
            <a:fld id="{FD9C4343-C115-504A-8D4F-0B17318D4A48}" type="slidenum">
              <a:rPr lang="en-US" smtClean="0"/>
              <a:t>30</a:t>
            </a:fld>
            <a:endParaRPr lang="en-US" dirty="0"/>
          </a:p>
        </p:txBody>
      </p:sp>
      <p:sp>
        <p:nvSpPr>
          <p:cNvPr id="4" name="Title 3"/>
          <p:cNvSpPr>
            <a:spLocks noGrp="1"/>
          </p:cNvSpPr>
          <p:nvPr>
            <p:ph type="title"/>
          </p:nvPr>
        </p:nvSpPr>
        <p:spPr/>
        <p:txBody>
          <a:bodyPr/>
          <a:lstStyle/>
          <a:p>
            <a:pPr algn="ctr"/>
            <a:r>
              <a:rPr lang="en-US" dirty="0" smtClean="0"/>
              <a:t>Part D: Regulatory Information</a:t>
            </a:r>
            <a:endParaRPr lang="en-US" dirty="0"/>
          </a:p>
        </p:txBody>
      </p:sp>
      <p:sp>
        <p:nvSpPr>
          <p:cNvPr id="6" name="TextBox 5"/>
          <p:cNvSpPr txBox="1"/>
          <p:nvPr/>
        </p:nvSpPr>
        <p:spPr>
          <a:xfrm>
            <a:off x="948378" y="5850082"/>
            <a:ext cx="6832834" cy="646331"/>
          </a:xfrm>
          <a:prstGeom prst="rect">
            <a:avLst/>
          </a:prstGeom>
          <a:noFill/>
        </p:spPr>
        <p:txBody>
          <a:bodyPr wrap="square" rtlCol="0">
            <a:spAutoFit/>
          </a:bodyPr>
          <a:lstStyle/>
          <a:p>
            <a:r>
              <a:rPr lang="en-US" dirty="0" smtClean="0"/>
              <a:t>*If the status is exempt be sure to put a comment explaining why</a:t>
            </a:r>
          </a:p>
          <a:p>
            <a:pPr algn="ctr"/>
            <a:r>
              <a:rPr lang="en-US" dirty="0" smtClean="0"/>
              <a:t>	Example: Naturally Occurring Substance</a:t>
            </a:r>
            <a:endParaRPr lang="en-US" dirty="0"/>
          </a:p>
        </p:txBody>
      </p:sp>
      <p:sp>
        <p:nvSpPr>
          <p:cNvPr id="7" name="TextBox 6"/>
          <p:cNvSpPr txBox="1"/>
          <p:nvPr/>
        </p:nvSpPr>
        <p:spPr>
          <a:xfrm>
            <a:off x="7053621" y="1892108"/>
            <a:ext cx="1701479" cy="2862322"/>
          </a:xfrm>
          <a:prstGeom prst="rect">
            <a:avLst/>
          </a:prstGeom>
          <a:solidFill>
            <a:schemeClr val="accent4">
              <a:lumMod val="60000"/>
              <a:lumOff val="40000"/>
            </a:schemeClr>
          </a:solidFill>
        </p:spPr>
        <p:txBody>
          <a:bodyPr wrap="square" rtlCol="0">
            <a:spAutoFit/>
          </a:bodyPr>
          <a:lstStyle/>
          <a:p>
            <a:pPr algn="ctr"/>
            <a:r>
              <a:rPr lang="en-US" dirty="0" smtClean="0"/>
              <a:t>Currently there are 11 Chemical Inventories included on the RMIR </a:t>
            </a:r>
          </a:p>
          <a:p>
            <a:pPr algn="ctr"/>
            <a:endParaRPr lang="en-US" dirty="0"/>
          </a:p>
          <a:p>
            <a:pPr algn="ctr"/>
            <a:r>
              <a:rPr lang="en-US" dirty="0" smtClean="0"/>
              <a:t>We require the status for </a:t>
            </a:r>
            <a:r>
              <a:rPr lang="en-US" u="sng" dirty="0" smtClean="0"/>
              <a:t>ALL</a:t>
            </a:r>
            <a:r>
              <a:rPr lang="en-US" dirty="0" smtClean="0"/>
              <a:t> locations </a:t>
            </a:r>
            <a:endParaRPr lang="en-US" dirty="0"/>
          </a:p>
        </p:txBody>
      </p:sp>
      <p:sp>
        <p:nvSpPr>
          <p:cNvPr id="14" name="Rectangle 13"/>
          <p:cNvSpPr/>
          <p:nvPr/>
        </p:nvSpPr>
        <p:spPr>
          <a:xfrm>
            <a:off x="3374265" y="2112799"/>
            <a:ext cx="1625460" cy="3523976"/>
          </a:xfrm>
          <a:prstGeom prst="rect">
            <a:avLst/>
          </a:prstGeom>
          <a:solidFill>
            <a:schemeClr val="accent6">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Use the drop </a:t>
            </a:r>
            <a:r>
              <a:rPr lang="en-US" sz="1400" u="sng" dirty="0" smtClean="0">
                <a:solidFill>
                  <a:schemeClr val="tx1"/>
                </a:solidFill>
              </a:rPr>
              <a:t>down </a:t>
            </a:r>
            <a:r>
              <a:rPr lang="en-US" sz="1400" b="1" u="sng" dirty="0" smtClean="0">
                <a:solidFill>
                  <a:schemeClr val="tx1"/>
                </a:solidFill>
              </a:rPr>
              <a:t>selections</a:t>
            </a:r>
          </a:p>
          <a:p>
            <a:pPr algn="ctr"/>
            <a:r>
              <a:rPr lang="en-US" sz="1400" dirty="0" smtClean="0">
                <a:solidFill>
                  <a:schemeClr val="tx1"/>
                </a:solidFill>
              </a:rPr>
              <a:t>Listed</a:t>
            </a:r>
          </a:p>
          <a:p>
            <a:pPr algn="ctr"/>
            <a:r>
              <a:rPr lang="en-US" sz="1400" dirty="0" smtClean="0">
                <a:solidFill>
                  <a:schemeClr val="tx1"/>
                </a:solidFill>
              </a:rPr>
              <a:t>Not Listed</a:t>
            </a:r>
          </a:p>
          <a:p>
            <a:pPr algn="ctr"/>
            <a:r>
              <a:rPr lang="en-US" sz="1400" dirty="0" smtClean="0">
                <a:solidFill>
                  <a:schemeClr val="tx1"/>
                </a:solidFill>
              </a:rPr>
              <a:t>Exempt</a:t>
            </a:r>
          </a:p>
          <a:p>
            <a:pPr algn="ctr"/>
            <a:r>
              <a:rPr lang="en-US" sz="1400" dirty="0" smtClean="0">
                <a:solidFill>
                  <a:schemeClr val="tx1"/>
                </a:solidFill>
              </a:rPr>
              <a:t>Not Determined</a:t>
            </a:r>
          </a:p>
          <a:p>
            <a:pPr algn="ctr"/>
            <a:r>
              <a:rPr lang="en-US" sz="1400" dirty="0" smtClean="0">
                <a:solidFill>
                  <a:schemeClr val="tx1"/>
                </a:solidFill>
              </a:rPr>
              <a:t>Registered (Europe)</a:t>
            </a:r>
          </a:p>
          <a:p>
            <a:pPr algn="ctr"/>
            <a:r>
              <a:rPr lang="en-US" sz="1400" dirty="0" smtClean="0">
                <a:solidFill>
                  <a:schemeClr val="tx1"/>
                </a:solidFill>
              </a:rPr>
              <a:t>Listed in DSL (Canada)</a:t>
            </a:r>
          </a:p>
          <a:p>
            <a:pPr algn="ctr"/>
            <a:r>
              <a:rPr lang="en-US" sz="1400" dirty="0" smtClean="0">
                <a:solidFill>
                  <a:schemeClr val="tx1"/>
                </a:solidFill>
              </a:rPr>
              <a:t>Listed in NDSL (Canada)</a:t>
            </a:r>
          </a:p>
          <a:p>
            <a:pPr algn="ctr"/>
            <a:r>
              <a:rPr lang="en-US" sz="1400" dirty="0" smtClean="0">
                <a:solidFill>
                  <a:schemeClr val="tx1"/>
                </a:solidFill>
              </a:rPr>
              <a:t>Listed Active (TSCA)</a:t>
            </a:r>
          </a:p>
          <a:p>
            <a:pPr algn="ctr"/>
            <a:r>
              <a:rPr lang="en-US" sz="1400" dirty="0" smtClean="0">
                <a:solidFill>
                  <a:schemeClr val="tx1"/>
                </a:solidFill>
              </a:rPr>
              <a:t>Listed Inactive (TSCA)</a:t>
            </a:r>
            <a:endParaRPr lang="en-US" sz="1400" dirty="0">
              <a:solidFill>
                <a:schemeClr val="tx1"/>
              </a:solidFill>
            </a:endParaRPr>
          </a:p>
        </p:txBody>
      </p:sp>
      <p:sp>
        <p:nvSpPr>
          <p:cNvPr id="13" name="Right Brace 12"/>
          <p:cNvSpPr/>
          <p:nvPr/>
        </p:nvSpPr>
        <p:spPr>
          <a:xfrm>
            <a:off x="3065027" y="2183787"/>
            <a:ext cx="233373" cy="3382001"/>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6566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31</a:t>
            </a:fld>
            <a:endParaRPr lang="en-US" dirty="0"/>
          </a:p>
        </p:txBody>
      </p:sp>
      <p:sp>
        <p:nvSpPr>
          <p:cNvPr id="4" name="Title 3"/>
          <p:cNvSpPr>
            <a:spLocks noGrp="1"/>
          </p:cNvSpPr>
          <p:nvPr>
            <p:ph type="title"/>
          </p:nvPr>
        </p:nvSpPr>
        <p:spPr>
          <a:xfrm>
            <a:off x="265176" y="259771"/>
            <a:ext cx="8622792" cy="859536"/>
          </a:xfrm>
        </p:spPr>
        <p:txBody>
          <a:bodyPr/>
          <a:lstStyle/>
          <a:p>
            <a:pPr algn="ctr"/>
            <a:r>
              <a:rPr lang="en-US" dirty="0" smtClean="0"/>
              <a:t>How to complete the Regulatory Section</a:t>
            </a:r>
            <a:endParaRPr lang="en-US" dirty="0"/>
          </a:p>
        </p:txBody>
      </p:sp>
      <p:sp>
        <p:nvSpPr>
          <p:cNvPr id="7" name="TextBox 6"/>
          <p:cNvSpPr txBox="1"/>
          <p:nvPr/>
        </p:nvSpPr>
        <p:spPr>
          <a:xfrm>
            <a:off x="1782755" y="882117"/>
            <a:ext cx="6528964" cy="923330"/>
          </a:xfrm>
          <a:prstGeom prst="rect">
            <a:avLst/>
          </a:prstGeom>
          <a:noFill/>
        </p:spPr>
        <p:txBody>
          <a:bodyPr wrap="square" rtlCol="0">
            <a:spAutoFit/>
          </a:bodyPr>
          <a:lstStyle/>
          <a:p>
            <a:r>
              <a:rPr lang="en-US" b="1" dirty="0" smtClean="0">
                <a:solidFill>
                  <a:schemeClr val="accent1"/>
                </a:solidFill>
              </a:rPr>
              <a:t>Please be aware that the blue underlined Country/Regions in the RMIR are actually links to the individual chemical inventories.</a:t>
            </a:r>
            <a:endParaRPr lang="en-US" b="1" dirty="0">
              <a:solidFill>
                <a:schemeClr val="accent1"/>
              </a:solidFill>
            </a:endParaRPr>
          </a:p>
        </p:txBody>
      </p:sp>
      <p:sp>
        <p:nvSpPr>
          <p:cNvPr id="9" name="TextBox 8"/>
          <p:cNvSpPr txBox="1"/>
          <p:nvPr/>
        </p:nvSpPr>
        <p:spPr>
          <a:xfrm>
            <a:off x="1646494" y="5767924"/>
            <a:ext cx="7345154" cy="646331"/>
          </a:xfrm>
          <a:prstGeom prst="rect">
            <a:avLst/>
          </a:prstGeom>
          <a:noFill/>
        </p:spPr>
        <p:txBody>
          <a:bodyPr wrap="square" rtlCol="0">
            <a:spAutoFit/>
          </a:bodyPr>
          <a:lstStyle/>
          <a:p>
            <a:r>
              <a:rPr lang="en-US" b="1" dirty="0" smtClean="0">
                <a:solidFill>
                  <a:schemeClr val="accent1"/>
                </a:solidFill>
              </a:rPr>
              <a:t>You can find additional guidance in the Raw Material Information Requests: </a:t>
            </a:r>
            <a:r>
              <a:rPr lang="en-US" b="1" dirty="0" smtClean="0">
                <a:solidFill>
                  <a:schemeClr val="accent1"/>
                </a:solidFill>
                <a:hlinkClick r:id="rId3"/>
              </a:rPr>
              <a:t>Frequently Asked Questions (FAQ).</a:t>
            </a:r>
            <a:endParaRPr lang="en-US" b="1" dirty="0">
              <a:solidFill>
                <a:schemeClr val="accent1"/>
              </a:solidFill>
            </a:endParaRPr>
          </a:p>
        </p:txBody>
      </p:sp>
      <p:sp>
        <p:nvSpPr>
          <p:cNvPr id="10" name="TextBox 9"/>
          <p:cNvSpPr txBox="1"/>
          <p:nvPr/>
        </p:nvSpPr>
        <p:spPr>
          <a:xfrm>
            <a:off x="1886435" y="1741653"/>
            <a:ext cx="6865272" cy="4124206"/>
          </a:xfrm>
          <a:prstGeom prst="rect">
            <a:avLst/>
          </a:prstGeom>
          <a:noFill/>
        </p:spPr>
        <p:txBody>
          <a:bodyPr wrap="square" rtlCol="0">
            <a:spAutoFit/>
          </a:bodyPr>
          <a:lstStyle/>
          <a:p>
            <a:r>
              <a:rPr lang="en-US" dirty="0" smtClean="0"/>
              <a:t>These links can be used to help you determine the status of each component in the composition of the product you intend to sell to PPG.</a:t>
            </a:r>
          </a:p>
          <a:p>
            <a:pPr marL="742950" lvl="1" indent="-285750">
              <a:buFont typeface="Arial" panose="020B0604020202020204" pitchFamily="34" charset="0"/>
              <a:buChar char="•"/>
            </a:pPr>
            <a:r>
              <a:rPr lang="en-US" sz="1600" dirty="0" smtClean="0"/>
              <a:t>If any component is not listed for a specific country or region, the raw material should be reported with an overall status of “Not Listed” on the RMIR.</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If your investigation does not lead you to a clear determination, for the product you sell to PPG, use the “Not Determined” status.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PPG expects your company to know the product you are selling and to be aware of the chemical inventory status.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The chemical inventory status entered on the RMIR should agree with information provided on your product SDS or other documents.</a:t>
            </a:r>
            <a:endParaRPr lang="en-US" sz="1600" dirty="0"/>
          </a:p>
        </p:txBody>
      </p:sp>
      <p:pic>
        <p:nvPicPr>
          <p:cNvPr id="6" name="Picture 5"/>
          <p:cNvPicPr>
            <a:picLocks noChangeAspect="1"/>
          </p:cNvPicPr>
          <p:nvPr/>
        </p:nvPicPr>
        <p:blipFill rotWithShape="1">
          <a:blip r:embed="rId4"/>
          <a:srcRect l="-1" t="24565" r="79787"/>
          <a:stretch/>
        </p:blipFill>
        <p:spPr>
          <a:xfrm>
            <a:off x="162765" y="975815"/>
            <a:ext cx="1496364" cy="4647063"/>
          </a:xfrm>
          <a:prstGeom prst="rect">
            <a:avLst/>
          </a:prstGeom>
        </p:spPr>
      </p:pic>
    </p:spTree>
    <p:extLst>
      <p:ext uri="{BB962C8B-B14F-4D97-AF65-F5344CB8AC3E}">
        <p14:creationId xmlns:p14="http://schemas.microsoft.com/office/powerpoint/2010/main" val="774278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9C4343-C115-504A-8D4F-0B17318D4A48}" type="slidenum">
              <a:rPr lang="en-US" smtClean="0"/>
              <a:t>32</a:t>
            </a:fld>
            <a:endParaRPr lang="en-US" dirty="0"/>
          </a:p>
        </p:txBody>
      </p:sp>
      <p:sp>
        <p:nvSpPr>
          <p:cNvPr id="4" name="Title 3"/>
          <p:cNvSpPr>
            <a:spLocks noGrp="1"/>
          </p:cNvSpPr>
          <p:nvPr>
            <p:ph type="title"/>
          </p:nvPr>
        </p:nvSpPr>
        <p:spPr/>
        <p:txBody>
          <a:bodyPr/>
          <a:lstStyle/>
          <a:p>
            <a:pPr algn="ctr"/>
            <a:r>
              <a:rPr lang="en-US" dirty="0" smtClean="0"/>
              <a:t>Part E: Attachments</a:t>
            </a:r>
            <a:endParaRPr lang="en-US" dirty="0"/>
          </a:p>
        </p:txBody>
      </p:sp>
      <p:grpSp>
        <p:nvGrpSpPr>
          <p:cNvPr id="2" name="Group 1"/>
          <p:cNvGrpSpPr/>
          <p:nvPr/>
        </p:nvGrpSpPr>
        <p:grpSpPr>
          <a:xfrm>
            <a:off x="6117507" y="2555333"/>
            <a:ext cx="2890684" cy="2113826"/>
            <a:chOff x="6235494" y="2555333"/>
            <a:chExt cx="2890684" cy="2113826"/>
          </a:xfrm>
        </p:grpSpPr>
        <p:sp>
          <p:nvSpPr>
            <p:cNvPr id="10" name="TextBox 9"/>
            <p:cNvSpPr txBox="1"/>
            <p:nvPr/>
          </p:nvSpPr>
          <p:spPr>
            <a:xfrm>
              <a:off x="6235494" y="2555333"/>
              <a:ext cx="2890684" cy="646331"/>
            </a:xfrm>
            <a:prstGeom prst="rect">
              <a:avLst/>
            </a:prstGeom>
            <a:solidFill>
              <a:schemeClr val="accent4">
                <a:lumMod val="60000"/>
                <a:lumOff val="40000"/>
              </a:schemeClr>
            </a:solidFill>
          </p:spPr>
          <p:txBody>
            <a:bodyPr wrap="square" rtlCol="0">
              <a:spAutoFit/>
            </a:bodyPr>
            <a:lstStyle/>
            <a:p>
              <a:pPr algn="ctr"/>
              <a:r>
                <a:rPr lang="en-US" dirty="0"/>
                <a:t>B</a:t>
              </a:r>
              <a:r>
                <a:rPr lang="en-US" dirty="0" smtClean="0"/>
                <a:t>e sure to attach all relevant documentation</a:t>
              </a:r>
              <a:endParaRPr lang="en-US" dirty="0"/>
            </a:p>
          </p:txBody>
        </p:sp>
        <p:sp>
          <p:nvSpPr>
            <p:cNvPr id="11" name="TextBox 10"/>
            <p:cNvSpPr txBox="1"/>
            <p:nvPr/>
          </p:nvSpPr>
          <p:spPr>
            <a:xfrm>
              <a:off x="6235494" y="3191831"/>
              <a:ext cx="2890684" cy="1477328"/>
            </a:xfrm>
            <a:prstGeom prst="rect">
              <a:avLst/>
            </a:prstGeom>
            <a:solidFill>
              <a:schemeClr val="accent4">
                <a:lumMod val="60000"/>
                <a:lumOff val="40000"/>
              </a:schemeClr>
            </a:solidFill>
          </p:spPr>
          <p:txBody>
            <a:bodyPr wrap="square" rtlCol="0">
              <a:spAutoFit/>
            </a:bodyPr>
            <a:lstStyle/>
            <a:p>
              <a:pPr marL="285750" indent="-285750">
                <a:buFont typeface="Arial" panose="020B0604020202020204" pitchFamily="34" charset="0"/>
                <a:buChar char="•"/>
              </a:pPr>
              <a:r>
                <a:rPr lang="en-US" dirty="0" smtClean="0"/>
                <a:t>English SDS</a:t>
              </a:r>
            </a:p>
            <a:p>
              <a:pPr marL="285750" indent="-285750">
                <a:buFont typeface="Arial" panose="020B0604020202020204" pitchFamily="34" charset="0"/>
                <a:buChar char="•"/>
              </a:pPr>
              <a:r>
                <a:rPr lang="en-US" dirty="0" smtClean="0"/>
                <a:t>SDS of any intended use location</a:t>
              </a:r>
            </a:p>
            <a:p>
              <a:pPr marL="285750" indent="-285750">
                <a:buFont typeface="Arial" panose="020B0604020202020204" pitchFamily="34" charset="0"/>
                <a:buChar char="•"/>
              </a:pPr>
              <a:r>
                <a:rPr lang="en-US" dirty="0" smtClean="0"/>
                <a:t>COA</a:t>
              </a:r>
            </a:p>
            <a:p>
              <a:pPr marL="285750" indent="-285750">
                <a:buFont typeface="Arial" panose="020B0604020202020204" pitchFamily="34" charset="0"/>
                <a:buChar char="•"/>
              </a:pPr>
              <a:r>
                <a:rPr lang="en-US" dirty="0" smtClean="0"/>
                <a:t>TDS</a:t>
              </a:r>
              <a:endParaRPr lang="en-US" dirty="0"/>
            </a:p>
          </p:txBody>
        </p:sp>
      </p:grpSp>
      <p:pic>
        <p:nvPicPr>
          <p:cNvPr id="7" name="Picture 6"/>
          <p:cNvPicPr>
            <a:picLocks noChangeAspect="1"/>
          </p:cNvPicPr>
          <p:nvPr/>
        </p:nvPicPr>
        <p:blipFill>
          <a:blip r:embed="rId3"/>
          <a:stretch>
            <a:fillRect/>
          </a:stretch>
        </p:blipFill>
        <p:spPr>
          <a:xfrm>
            <a:off x="1204912" y="752474"/>
            <a:ext cx="5129213" cy="5968153"/>
          </a:xfrm>
          <a:prstGeom prst="rect">
            <a:avLst/>
          </a:prstGeom>
        </p:spPr>
      </p:pic>
    </p:spTree>
    <p:extLst>
      <p:ext uri="{BB962C8B-B14F-4D97-AF65-F5344CB8AC3E}">
        <p14:creationId xmlns:p14="http://schemas.microsoft.com/office/powerpoint/2010/main" val="365610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33</a:t>
            </a:fld>
            <a:endParaRPr lang="en-US" dirty="0"/>
          </a:p>
        </p:txBody>
      </p:sp>
      <p:sp>
        <p:nvSpPr>
          <p:cNvPr id="4" name="Title 3"/>
          <p:cNvSpPr>
            <a:spLocks noGrp="1"/>
          </p:cNvSpPr>
          <p:nvPr>
            <p:ph type="title"/>
          </p:nvPr>
        </p:nvSpPr>
        <p:spPr>
          <a:xfrm>
            <a:off x="186813" y="407753"/>
            <a:ext cx="8878824" cy="859536"/>
          </a:xfrm>
        </p:spPr>
        <p:txBody>
          <a:bodyPr/>
          <a:lstStyle/>
          <a:p>
            <a:r>
              <a:rPr lang="en-US" dirty="0" smtClean="0"/>
              <a:t>How to know which locations SDS are required for</a:t>
            </a:r>
            <a:endParaRPr lang="en-US" dirty="0"/>
          </a:p>
        </p:txBody>
      </p:sp>
      <p:pic>
        <p:nvPicPr>
          <p:cNvPr id="6" name="Picture 5"/>
          <p:cNvPicPr>
            <a:picLocks noChangeAspect="1"/>
          </p:cNvPicPr>
          <p:nvPr/>
        </p:nvPicPr>
        <p:blipFill>
          <a:blip r:embed="rId3"/>
          <a:stretch>
            <a:fillRect/>
          </a:stretch>
        </p:blipFill>
        <p:spPr>
          <a:xfrm>
            <a:off x="875071" y="1266217"/>
            <a:ext cx="7325032" cy="3599850"/>
          </a:xfrm>
          <a:prstGeom prst="rect">
            <a:avLst/>
          </a:prstGeom>
          <a:ln>
            <a:solidFill>
              <a:schemeClr val="tx1"/>
            </a:solidFill>
          </a:ln>
        </p:spPr>
      </p:pic>
      <p:sp>
        <p:nvSpPr>
          <p:cNvPr id="11" name="TextBox 10"/>
          <p:cNvSpPr txBox="1"/>
          <p:nvPr/>
        </p:nvSpPr>
        <p:spPr>
          <a:xfrm>
            <a:off x="3205512" y="4374456"/>
            <a:ext cx="3912846" cy="923330"/>
          </a:xfrm>
          <a:prstGeom prst="rect">
            <a:avLst/>
          </a:prstGeom>
          <a:solidFill>
            <a:schemeClr val="accent4">
              <a:lumMod val="60000"/>
              <a:lumOff val="40000"/>
            </a:schemeClr>
          </a:solidFill>
        </p:spPr>
        <p:txBody>
          <a:bodyPr wrap="square" rtlCol="0">
            <a:spAutoFit/>
          </a:bodyPr>
          <a:lstStyle/>
          <a:p>
            <a:pPr algn="ctr"/>
            <a:r>
              <a:rPr lang="en-US" dirty="0" smtClean="0"/>
              <a:t>Please pay attention – we will provide the locations we need SDSs for</a:t>
            </a:r>
            <a:endParaRPr lang="en-US" dirty="0"/>
          </a:p>
        </p:txBody>
      </p:sp>
      <p:cxnSp>
        <p:nvCxnSpPr>
          <p:cNvPr id="8" name="Straight Arrow Connector 7"/>
          <p:cNvCxnSpPr/>
          <p:nvPr/>
        </p:nvCxnSpPr>
        <p:spPr>
          <a:xfrm flipH="1" flipV="1">
            <a:off x="1347019" y="3701686"/>
            <a:ext cx="2015613" cy="825910"/>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8230" y="5537284"/>
            <a:ext cx="8318854" cy="646331"/>
          </a:xfrm>
          <a:prstGeom prst="rect">
            <a:avLst/>
          </a:prstGeom>
          <a:noFill/>
        </p:spPr>
        <p:txBody>
          <a:bodyPr wrap="square" rtlCol="0">
            <a:spAutoFit/>
          </a:bodyPr>
          <a:lstStyle/>
          <a:p>
            <a:pPr algn="ctr"/>
            <a:r>
              <a:rPr lang="en-US" b="1" dirty="0" smtClean="0">
                <a:solidFill>
                  <a:srgbClr val="0078A9"/>
                </a:solidFill>
              </a:rPr>
              <a:t>If you do not receive this email, communicate with your PPG contact for more information</a:t>
            </a:r>
            <a:endParaRPr lang="en-US" b="1" dirty="0">
              <a:solidFill>
                <a:srgbClr val="0078A9"/>
              </a:solidFill>
            </a:endParaRPr>
          </a:p>
        </p:txBody>
      </p:sp>
    </p:spTree>
    <p:extLst>
      <p:ext uri="{BB962C8B-B14F-4D97-AF65-F5344CB8AC3E}">
        <p14:creationId xmlns:p14="http://schemas.microsoft.com/office/powerpoint/2010/main" val="28898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34</a:t>
            </a:fld>
            <a:endParaRPr lang="en-US" dirty="0"/>
          </a:p>
        </p:txBody>
      </p:sp>
      <p:graphicFrame>
        <p:nvGraphicFramePr>
          <p:cNvPr id="5" name="Diagram 4"/>
          <p:cNvGraphicFramePr/>
          <p:nvPr>
            <p:extLst>
              <p:ext uri="{D42A27DB-BD31-4B8C-83A1-F6EECF244321}">
                <p14:modId xmlns:p14="http://schemas.microsoft.com/office/powerpoint/2010/main" val="2595107624"/>
              </p:ext>
            </p:extLst>
          </p:nvPr>
        </p:nvGraphicFramePr>
        <p:xfrm>
          <a:off x="384464" y="919017"/>
          <a:ext cx="8416635" cy="4515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074420" y="5539395"/>
            <a:ext cx="6960870" cy="852055"/>
          </a:xfrm>
          <a:prstGeom prst="rect">
            <a:avLst/>
          </a:prstGeom>
          <a:solidFill>
            <a:srgbClr val="C0000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PPG Raw Material Management Team and your PPG contact will work with you to resolve any questions.  However your material will not be qualified until all issues are resolved.</a:t>
            </a:r>
            <a:endParaRPr lang="en-US" dirty="0"/>
          </a:p>
        </p:txBody>
      </p:sp>
    </p:spTree>
    <p:extLst>
      <p:ext uri="{BB962C8B-B14F-4D97-AF65-F5344CB8AC3E}">
        <p14:creationId xmlns:p14="http://schemas.microsoft.com/office/powerpoint/2010/main" val="1193083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s-media-cache-ak0.pinimg.com/236x/27/c5/ea/27c5ea9be44c969d83b634416d944b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103" y="1209494"/>
            <a:ext cx="1798428" cy="179842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D9C4343-C115-504A-8D4F-0B17318D4A48}" type="slidenum">
              <a:rPr lang="en-US" smtClean="0"/>
              <a:t>35</a:t>
            </a:fld>
            <a:endParaRPr lang="en-US" dirty="0"/>
          </a:p>
        </p:txBody>
      </p:sp>
      <p:sp>
        <p:nvSpPr>
          <p:cNvPr id="4" name="Title 3"/>
          <p:cNvSpPr>
            <a:spLocks noGrp="1"/>
          </p:cNvSpPr>
          <p:nvPr>
            <p:ph type="title"/>
          </p:nvPr>
        </p:nvSpPr>
        <p:spPr>
          <a:xfrm>
            <a:off x="98421" y="298201"/>
            <a:ext cx="8622792" cy="859536"/>
          </a:xfrm>
        </p:spPr>
        <p:txBody>
          <a:bodyPr>
            <a:normAutofit/>
          </a:bodyPr>
          <a:lstStyle/>
          <a:p>
            <a:pPr algn="ctr"/>
            <a:r>
              <a:rPr lang="en-AU" dirty="0" smtClean="0"/>
              <a:t>Avoid these common RMIR questions and errors for fast and efficient processing: </a:t>
            </a:r>
            <a:endParaRPr lang="en-US" dirty="0"/>
          </a:p>
        </p:txBody>
      </p:sp>
      <p:sp>
        <p:nvSpPr>
          <p:cNvPr id="6" name="CuadroTexto 3"/>
          <p:cNvSpPr txBox="1"/>
          <p:nvPr/>
        </p:nvSpPr>
        <p:spPr>
          <a:xfrm>
            <a:off x="117003" y="2844370"/>
            <a:ext cx="8604210" cy="4124206"/>
          </a:xfrm>
          <a:prstGeom prst="rect">
            <a:avLst/>
          </a:prstGeom>
          <a:noFill/>
        </p:spPr>
        <p:txBody>
          <a:bodyPr wrap="square" rtlCol="0">
            <a:spAutoFit/>
          </a:bodyPr>
          <a:lstStyle/>
          <a:p>
            <a:pPr marL="342900" indent="-342900" algn="just">
              <a:buSzPct val="110000"/>
              <a:buFont typeface="+mj-lt"/>
              <a:buAutoNum type="arabicPeriod"/>
            </a:pPr>
            <a:r>
              <a:rPr lang="en-AU" sz="1600" dirty="0" smtClean="0"/>
              <a:t>Incorrect/invalid CAS numbers </a:t>
            </a:r>
          </a:p>
          <a:p>
            <a:pPr marL="342900" indent="-342900" algn="just">
              <a:buSzPct val="110000"/>
              <a:buFont typeface="+mj-lt"/>
              <a:buAutoNum type="arabicPeriod"/>
            </a:pPr>
            <a:r>
              <a:rPr lang="en-US" sz="1600" dirty="0" smtClean="0"/>
              <a:t>Composition does not total 100%</a:t>
            </a:r>
            <a:endParaRPr lang="en-US" sz="1600" dirty="0"/>
          </a:p>
          <a:p>
            <a:pPr marL="342900" indent="-342900" algn="just">
              <a:buSzPct val="110000"/>
              <a:buFont typeface="+mj-lt"/>
              <a:buAutoNum type="arabicPeriod"/>
            </a:pPr>
            <a:r>
              <a:rPr lang="en-AU" sz="1600" dirty="0" smtClean="0"/>
              <a:t>The composition on the RMIR is different than what is declared on the SDS</a:t>
            </a:r>
            <a:endParaRPr lang="en-AU" sz="1600" dirty="0"/>
          </a:p>
          <a:p>
            <a:pPr marL="342900" indent="-342900" algn="just">
              <a:buSzPct val="110000"/>
              <a:buFont typeface="+mj-lt"/>
              <a:buAutoNum type="arabicPeriod"/>
            </a:pPr>
            <a:r>
              <a:rPr lang="en-AU" sz="1600" dirty="0" smtClean="0"/>
              <a:t>Components </a:t>
            </a:r>
            <a:r>
              <a:rPr lang="en-AU" sz="1600" dirty="0"/>
              <a:t>o</a:t>
            </a:r>
            <a:r>
              <a:rPr lang="en-AU" sz="1600" dirty="0" smtClean="0"/>
              <a:t>n the SDS are not declared on the RMIR</a:t>
            </a:r>
          </a:p>
          <a:p>
            <a:pPr marL="342900" indent="-342900" algn="just">
              <a:buSzPct val="110000"/>
              <a:buFont typeface="+mj-lt"/>
              <a:buAutoNum type="arabicPeriod"/>
            </a:pPr>
            <a:r>
              <a:rPr lang="en-AU" sz="1600" dirty="0" smtClean="0"/>
              <a:t>CAS # or concentration differences declared for the same product on the SDS for different regions</a:t>
            </a:r>
            <a:endParaRPr lang="en-AU" sz="1600" b="1" u="sng" dirty="0" smtClean="0">
              <a:solidFill>
                <a:srgbClr val="FF0000"/>
              </a:solidFill>
            </a:endParaRPr>
          </a:p>
          <a:p>
            <a:pPr marL="342900" indent="-342900" algn="just">
              <a:buSzPct val="110000"/>
              <a:buFont typeface="+mj-lt"/>
              <a:buAutoNum type="arabicPeriod"/>
            </a:pPr>
            <a:r>
              <a:rPr lang="en-US" sz="1600" dirty="0" smtClean="0"/>
              <a:t>Inconsistent/missing regulatory status</a:t>
            </a:r>
          </a:p>
          <a:p>
            <a:pPr marL="342900" indent="-342900" algn="just">
              <a:buSzPct val="110000"/>
              <a:buFont typeface="+mj-lt"/>
              <a:buAutoNum type="arabicPeriod"/>
            </a:pPr>
            <a:r>
              <a:rPr lang="en-US" sz="1600" dirty="0" smtClean="0"/>
              <a:t>Inconsistent/ missing documentation</a:t>
            </a:r>
          </a:p>
          <a:p>
            <a:pPr marL="342900" indent="-342900" algn="just">
              <a:buSzPct val="110000"/>
              <a:buFont typeface="+mj-lt"/>
              <a:buAutoNum type="arabicPeriod"/>
            </a:pPr>
            <a:r>
              <a:rPr lang="en-US" sz="1600" dirty="0" smtClean="0"/>
              <a:t>The % solids provided disagrees with the % solids calculated from the composition</a:t>
            </a:r>
          </a:p>
          <a:p>
            <a:pPr marL="342900" indent="-342900" algn="just">
              <a:buSzPct val="110000"/>
              <a:buFont typeface="+mj-lt"/>
              <a:buAutoNum type="arabicPeriod"/>
            </a:pPr>
            <a:r>
              <a:rPr lang="en-US" sz="1600" dirty="0" smtClean="0"/>
              <a:t>The % pigments </a:t>
            </a:r>
            <a:r>
              <a:rPr lang="en-US" sz="1600" dirty="0"/>
              <a:t>provided </a:t>
            </a:r>
            <a:r>
              <a:rPr lang="en-US" sz="1600" dirty="0" smtClean="0"/>
              <a:t>disagrees with </a:t>
            </a:r>
            <a:r>
              <a:rPr lang="en-US" sz="1600" dirty="0"/>
              <a:t>the </a:t>
            </a:r>
            <a:r>
              <a:rPr lang="en-US" sz="1600" dirty="0" smtClean="0"/>
              <a:t>% pigments </a:t>
            </a:r>
            <a:r>
              <a:rPr lang="en-US" sz="1600" dirty="0"/>
              <a:t>calculated from the </a:t>
            </a:r>
            <a:r>
              <a:rPr lang="en-US" sz="1600" dirty="0" smtClean="0"/>
              <a:t>composition</a:t>
            </a:r>
          </a:p>
          <a:p>
            <a:pPr marL="342900" indent="-342900" algn="just">
              <a:buSzPct val="110000"/>
              <a:buFont typeface="+mj-lt"/>
              <a:buAutoNum type="arabicPeriod"/>
            </a:pPr>
            <a:r>
              <a:rPr lang="en-US" sz="1600" dirty="0" smtClean="0"/>
              <a:t>The ‘component type’ and ‘impurity’ fields are often left blank</a:t>
            </a:r>
          </a:p>
          <a:p>
            <a:pPr marL="342900" indent="-342900" algn="just">
              <a:buSzPct val="110000"/>
              <a:buFont typeface="+mj-lt"/>
              <a:buAutoNum type="arabicPeriod"/>
            </a:pPr>
            <a:r>
              <a:rPr lang="en-US" sz="1600" dirty="0" smtClean="0"/>
              <a:t>The presence of Regulatory Notifications (SNUR/SNAC) and Biocides are rarely reported</a:t>
            </a:r>
          </a:p>
          <a:p>
            <a:pPr marL="342900" indent="-342900" algn="just">
              <a:buSzPct val="110000"/>
              <a:buFont typeface="+mj-lt"/>
              <a:buAutoNum type="arabicPeriod"/>
            </a:pPr>
            <a:r>
              <a:rPr lang="en-US" sz="1600" dirty="0" smtClean="0"/>
              <a:t>The most current RMIR form is not used</a:t>
            </a:r>
            <a:endParaRPr lang="en-US" sz="1600" dirty="0"/>
          </a:p>
          <a:p>
            <a:pPr algn="just"/>
            <a:endParaRPr lang="en-AU" dirty="0" smtClean="0"/>
          </a:p>
          <a:p>
            <a:pPr marL="342900" indent="-342900" algn="just">
              <a:buFont typeface="+mj-lt"/>
              <a:buAutoNum type="arabicPeriod"/>
            </a:pPr>
            <a:endParaRPr lang="en-AU" dirty="0" smtClean="0"/>
          </a:p>
          <a:p>
            <a:pPr algn="just"/>
            <a:endParaRPr lang="en-AU" dirty="0" smtClean="0"/>
          </a:p>
        </p:txBody>
      </p:sp>
    </p:spTree>
    <p:extLst>
      <p:ext uri="{BB962C8B-B14F-4D97-AF65-F5344CB8AC3E}">
        <p14:creationId xmlns:p14="http://schemas.microsoft.com/office/powerpoint/2010/main" val="191097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FD9C4343-C115-504A-8D4F-0B17318D4A48}" type="slidenum">
              <a:rPr lang="en-US" smtClean="0"/>
              <a:t>36</a:t>
            </a:fld>
            <a:endParaRPr lang="en-US" dirty="0"/>
          </a:p>
        </p:txBody>
      </p:sp>
      <p:sp>
        <p:nvSpPr>
          <p:cNvPr id="5" name="Content Placeholder 4"/>
          <p:cNvSpPr>
            <a:spLocks noGrp="1"/>
          </p:cNvSpPr>
          <p:nvPr>
            <p:ph idx="1"/>
          </p:nvPr>
        </p:nvSpPr>
        <p:spPr/>
        <p:txBody>
          <a:bodyPr/>
          <a:lstStyle/>
          <a:p>
            <a:r>
              <a:rPr lang="en-US" dirty="0" smtClean="0"/>
              <a:t>PPG is a global company and has established requirements to help ensure that the materials we purchase and use in products have current and complete information (from the RMIR and product safety data sheets- SDS).</a:t>
            </a:r>
          </a:p>
          <a:p>
            <a:endParaRPr lang="en-US" dirty="0"/>
          </a:p>
          <a:p>
            <a:r>
              <a:rPr lang="en-US" dirty="0" smtClean="0"/>
              <a:t>Once your material is qualified, you are required to provide updated information if there are changes to the Safety Data Sheet, your product classification, chemical inventory status, or raw material specifications.</a:t>
            </a:r>
          </a:p>
        </p:txBody>
      </p:sp>
      <p:sp>
        <p:nvSpPr>
          <p:cNvPr id="4" name="Title 3"/>
          <p:cNvSpPr>
            <a:spLocks noGrp="1"/>
          </p:cNvSpPr>
          <p:nvPr>
            <p:ph type="title"/>
          </p:nvPr>
        </p:nvSpPr>
        <p:spPr/>
        <p:txBody>
          <a:bodyPr/>
          <a:lstStyle/>
          <a:p>
            <a:r>
              <a:rPr lang="en-US" dirty="0" smtClean="0"/>
              <a:t>PPG’s Material Qualification Process</a:t>
            </a:r>
            <a:endParaRPr lang="en-US" dirty="0"/>
          </a:p>
        </p:txBody>
      </p:sp>
    </p:spTree>
    <p:extLst>
      <p:ext uri="{BB962C8B-B14F-4D97-AF65-F5344CB8AC3E}">
        <p14:creationId xmlns:p14="http://schemas.microsoft.com/office/powerpoint/2010/main" val="717029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37</a:t>
            </a:fld>
            <a:endParaRPr lang="en-US" dirty="0"/>
          </a:p>
        </p:txBody>
      </p:sp>
      <p:sp>
        <p:nvSpPr>
          <p:cNvPr id="5" name="TextBox 4"/>
          <p:cNvSpPr txBox="1"/>
          <p:nvPr/>
        </p:nvSpPr>
        <p:spPr>
          <a:xfrm>
            <a:off x="265176" y="477983"/>
            <a:ext cx="8878824" cy="3416320"/>
          </a:xfrm>
          <a:prstGeom prst="rect">
            <a:avLst/>
          </a:prstGeom>
          <a:noFill/>
        </p:spPr>
        <p:txBody>
          <a:bodyPr wrap="square" rtlCol="0">
            <a:spAutoFit/>
          </a:bodyPr>
          <a:lstStyle/>
          <a:p>
            <a:r>
              <a:rPr lang="en-US" sz="2400" b="1" dirty="0" smtClean="0">
                <a:solidFill>
                  <a:srgbClr val="0078A9"/>
                </a:solidFill>
              </a:rPr>
              <a:t>Please Complete the RMIR following these instructions as well as the </a:t>
            </a:r>
            <a:r>
              <a:rPr lang="en-US" sz="2400" b="1" dirty="0" smtClean="0">
                <a:solidFill>
                  <a:srgbClr val="0078A9"/>
                </a:solidFill>
                <a:hlinkClick r:id="rId3"/>
              </a:rPr>
              <a:t>FAQ</a:t>
            </a:r>
            <a:r>
              <a:rPr lang="en-US" sz="2400" b="1" dirty="0" smtClean="0">
                <a:solidFill>
                  <a:srgbClr val="0078A9"/>
                </a:solidFill>
              </a:rPr>
              <a:t>. </a:t>
            </a:r>
          </a:p>
          <a:p>
            <a:endParaRPr lang="en-US" sz="2400" b="1" dirty="0" smtClean="0">
              <a:solidFill>
                <a:srgbClr val="0078A9"/>
              </a:solidFill>
            </a:endParaRPr>
          </a:p>
          <a:p>
            <a:r>
              <a:rPr lang="en-US" sz="2400" b="1" dirty="0" smtClean="0">
                <a:solidFill>
                  <a:srgbClr val="0078A9"/>
                </a:solidFill>
              </a:rPr>
              <a:t>Review the </a:t>
            </a:r>
            <a:r>
              <a:rPr lang="en-US" sz="2400" b="1" dirty="0" smtClean="0">
                <a:solidFill>
                  <a:srgbClr val="0078A9"/>
                </a:solidFill>
                <a:hlinkClick r:id="rId4"/>
              </a:rPr>
              <a:t>RMIR Example</a:t>
            </a:r>
            <a:r>
              <a:rPr lang="en-US" sz="2400" b="1" dirty="0" smtClean="0">
                <a:solidFill>
                  <a:srgbClr val="0078A9"/>
                </a:solidFill>
              </a:rPr>
              <a:t>. </a:t>
            </a:r>
          </a:p>
          <a:p>
            <a:endParaRPr lang="en-US" sz="2400" b="1" dirty="0">
              <a:solidFill>
                <a:srgbClr val="0078A9"/>
              </a:solidFill>
            </a:endParaRPr>
          </a:p>
          <a:p>
            <a:r>
              <a:rPr lang="en-US" sz="2400" b="1" dirty="0" smtClean="0">
                <a:solidFill>
                  <a:srgbClr val="0078A9"/>
                </a:solidFill>
              </a:rPr>
              <a:t>Feel free to contact PPG if you have any questions. </a:t>
            </a:r>
            <a:r>
              <a:rPr lang="en-US" sz="2400" b="1" dirty="0" smtClean="0">
                <a:solidFill>
                  <a:srgbClr val="0078A9"/>
                </a:solidFill>
                <a:hlinkClick r:id="rId5"/>
              </a:rPr>
              <a:t>GPSRawMatMgt@ppg.com</a:t>
            </a:r>
            <a:endParaRPr lang="en-US" sz="2400" b="1" dirty="0" smtClean="0">
              <a:solidFill>
                <a:srgbClr val="0078A9"/>
              </a:solidFill>
            </a:endParaRPr>
          </a:p>
          <a:p>
            <a:endParaRPr lang="en-US" sz="2400" b="1" dirty="0">
              <a:solidFill>
                <a:srgbClr val="0078A9"/>
              </a:solidFill>
            </a:endParaRPr>
          </a:p>
          <a:p>
            <a:endParaRPr lang="en-US" sz="2400" b="1" dirty="0">
              <a:solidFill>
                <a:srgbClr val="0078A9"/>
              </a:solidFill>
            </a:endParaRPr>
          </a:p>
        </p:txBody>
      </p:sp>
      <p:sp>
        <p:nvSpPr>
          <p:cNvPr id="6" name="TextBox 5"/>
          <p:cNvSpPr txBox="1"/>
          <p:nvPr/>
        </p:nvSpPr>
        <p:spPr>
          <a:xfrm>
            <a:off x="2486127" y="3721545"/>
            <a:ext cx="3945844" cy="923330"/>
          </a:xfrm>
          <a:prstGeom prst="rect">
            <a:avLst/>
          </a:prstGeom>
          <a:noFill/>
        </p:spPr>
        <p:txBody>
          <a:bodyPr wrap="square" rtlCol="0">
            <a:spAutoFit/>
          </a:bodyPr>
          <a:lstStyle/>
          <a:p>
            <a:pPr algn="ctr"/>
            <a:r>
              <a:rPr lang="en-US" sz="5400" b="1" dirty="0" smtClean="0">
                <a:solidFill>
                  <a:schemeClr val="accent4"/>
                </a:solidFill>
              </a:rPr>
              <a:t>Thank you!</a:t>
            </a:r>
            <a:endParaRPr lang="en-US" sz="5400" b="1" dirty="0">
              <a:solidFill>
                <a:schemeClr val="accent4"/>
              </a:solidFill>
            </a:endParaRPr>
          </a:p>
        </p:txBody>
      </p:sp>
      <p:pic>
        <p:nvPicPr>
          <p:cNvPr id="7" name="Picture 2" descr="http://www.salvadormanjon.com/wp-content/uploads/Corro-mu%C3%B1ecos-500x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111" y="4644875"/>
            <a:ext cx="3085877" cy="185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63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61111E-6 -3.7037E-6 L -3.61111E-6 -0.07222 " pathEditMode="relative" rAng="0" ptsTypes="AA">
                                      <p:cBhvr>
                                        <p:cTn id="6" dur="250" accel="50000" decel="50000" autoRev="1" fill="hold">
                                          <p:stCondLst>
                                            <p:cond delay="0"/>
                                          </p:stCondLst>
                                        </p:cTn>
                                        <p:tgtEl>
                                          <p:spTgt spid="6"/>
                                        </p:tgtEl>
                                        <p:attrNameLst>
                                          <p:attrName>ppt_x</p:attrName>
                                          <p:attrName>ppt_y</p:attrName>
                                        </p:attrNameLst>
                                      </p:cBhvr>
                                      <p:rCtr x="0" y="-3611"/>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FD9C4343-C115-504A-8D4F-0B17318D4A48}" type="slidenum">
              <a:rPr lang="en-US" smtClean="0"/>
              <a:pPr/>
              <a:t>4</a:t>
            </a:fld>
            <a:endParaRPr lang="en-US" dirty="0"/>
          </a:p>
        </p:txBody>
      </p:sp>
      <p:sp>
        <p:nvSpPr>
          <p:cNvPr id="4" name="Content Placeholder 3"/>
          <p:cNvSpPr>
            <a:spLocks noGrp="1"/>
          </p:cNvSpPr>
          <p:nvPr>
            <p:ph idx="1"/>
          </p:nvPr>
        </p:nvSpPr>
        <p:spPr>
          <a:xfrm>
            <a:off x="138823" y="1053338"/>
            <a:ext cx="9005177" cy="710397"/>
          </a:xfrm>
        </p:spPr>
        <p:txBody>
          <a:bodyPr>
            <a:normAutofit/>
          </a:bodyPr>
          <a:lstStyle/>
          <a:p>
            <a:r>
              <a:rPr lang="en-US" dirty="0" smtClean="0"/>
              <a:t>PPG’s RMIR form has 5 Parts (labeled A-E) – all must be completed</a:t>
            </a:r>
          </a:p>
          <a:p>
            <a:endParaRPr lang="en-US" dirty="0" smtClean="0"/>
          </a:p>
        </p:txBody>
      </p:sp>
      <p:sp>
        <p:nvSpPr>
          <p:cNvPr id="5" name="Title 4"/>
          <p:cNvSpPr>
            <a:spLocks noGrp="1"/>
          </p:cNvSpPr>
          <p:nvPr>
            <p:ph type="title"/>
          </p:nvPr>
        </p:nvSpPr>
        <p:spPr/>
        <p:txBody>
          <a:bodyPr/>
          <a:lstStyle/>
          <a:p>
            <a:r>
              <a:rPr lang="en-US" dirty="0" smtClean="0"/>
              <a:t>Lets Begin….</a:t>
            </a:r>
            <a:endParaRPr lang="en-US" dirty="0"/>
          </a:p>
        </p:txBody>
      </p:sp>
      <p:graphicFrame>
        <p:nvGraphicFramePr>
          <p:cNvPr id="6" name="Diagram 5"/>
          <p:cNvGraphicFramePr/>
          <p:nvPr>
            <p:extLst>
              <p:ext uri="{D42A27DB-BD31-4B8C-83A1-F6EECF244321}">
                <p14:modId xmlns:p14="http://schemas.microsoft.com/office/powerpoint/2010/main" val="1999871951"/>
              </p:ext>
            </p:extLst>
          </p:nvPr>
        </p:nvGraphicFramePr>
        <p:xfrm>
          <a:off x="138823" y="1728938"/>
          <a:ext cx="874914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4754880" y="2971800"/>
            <a:ext cx="3680460" cy="1611630"/>
          </a:xfrm>
          <a:prstGeom prst="ellipse">
            <a:avLst/>
          </a:prstGeom>
          <a:solidFill>
            <a:schemeClr val="accent4">
              <a:lumMod val="60000"/>
              <a:lumOff val="40000"/>
            </a:schemeClr>
          </a:solidFill>
          <a:ln>
            <a:solidFill>
              <a:srgbClr val="0078A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The RMIR is Excel-Based, and some of the fields will indicate if information is inconsistent  </a:t>
            </a:r>
            <a:endParaRPr lang="en-US" dirty="0">
              <a:solidFill>
                <a:schemeClr val="tx1"/>
              </a:solidFill>
            </a:endParaRPr>
          </a:p>
        </p:txBody>
      </p:sp>
    </p:spTree>
    <p:extLst>
      <p:ext uri="{BB962C8B-B14F-4D97-AF65-F5344CB8AC3E}">
        <p14:creationId xmlns:p14="http://schemas.microsoft.com/office/powerpoint/2010/main" val="211831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FD9C4343-C115-504A-8D4F-0B17318D4A48}" type="slidenum">
              <a:rPr lang="en-US" smtClean="0"/>
              <a:pPr/>
              <a:t>5</a:t>
            </a:fld>
            <a:endParaRPr lang="en-US" dirty="0"/>
          </a:p>
        </p:txBody>
      </p:sp>
      <p:sp>
        <p:nvSpPr>
          <p:cNvPr id="5" name="Title 4"/>
          <p:cNvSpPr>
            <a:spLocks noGrp="1"/>
          </p:cNvSpPr>
          <p:nvPr>
            <p:ph type="title"/>
          </p:nvPr>
        </p:nvSpPr>
        <p:spPr/>
        <p:txBody>
          <a:bodyPr>
            <a:normAutofit/>
          </a:bodyPr>
          <a:lstStyle/>
          <a:p>
            <a:pPr algn="ctr"/>
            <a:r>
              <a:rPr lang="en-US" sz="2400" dirty="0" smtClean="0"/>
              <a:t>Part A: Manufacturer, Distributor and Contact Information</a:t>
            </a:r>
            <a:endParaRPr lang="en-US" sz="2400" dirty="0"/>
          </a:p>
        </p:txBody>
      </p:sp>
      <p:sp>
        <p:nvSpPr>
          <p:cNvPr id="2" name="Right Brace 1"/>
          <p:cNvSpPr/>
          <p:nvPr/>
        </p:nvSpPr>
        <p:spPr>
          <a:xfrm>
            <a:off x="5982722" y="2592729"/>
            <a:ext cx="335666" cy="3903672"/>
          </a:xfrm>
          <a:prstGeom prst="rightBrac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 name="Rectangle 3"/>
          <p:cNvSpPr/>
          <p:nvPr/>
        </p:nvSpPr>
        <p:spPr>
          <a:xfrm>
            <a:off x="6496740" y="3809572"/>
            <a:ext cx="2430683" cy="146998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PPG wants to know the product manufacturer as compared to a </a:t>
            </a:r>
            <a:r>
              <a:rPr lang="en-US" dirty="0" smtClean="0">
                <a:solidFill>
                  <a:schemeClr val="tx1"/>
                </a:solidFill>
              </a:rPr>
              <a:t>distributor</a:t>
            </a:r>
            <a:r>
              <a:rPr lang="en-US" dirty="0">
                <a:solidFill>
                  <a:schemeClr val="tx1"/>
                </a:solidFill>
              </a:rPr>
              <a:t>. </a:t>
            </a:r>
            <a:endParaRPr lang="en-US" dirty="0">
              <a:solidFill>
                <a:schemeClr val="tx1"/>
              </a:solidFill>
            </a:endParaRPr>
          </a:p>
        </p:txBody>
      </p:sp>
      <p:sp>
        <p:nvSpPr>
          <p:cNvPr id="9" name="Rectangle 8"/>
          <p:cNvSpPr/>
          <p:nvPr/>
        </p:nvSpPr>
        <p:spPr>
          <a:xfrm>
            <a:off x="6503572" y="1300852"/>
            <a:ext cx="2129610" cy="973371"/>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This will be completed by PPG prior to sending</a:t>
            </a:r>
            <a:endParaRPr lang="en-US" dirty="0">
              <a:solidFill>
                <a:schemeClr val="tx1"/>
              </a:solidFill>
            </a:endParaRPr>
          </a:p>
        </p:txBody>
      </p:sp>
      <p:sp>
        <p:nvSpPr>
          <p:cNvPr id="10" name="Right Brace 9"/>
          <p:cNvSpPr/>
          <p:nvPr/>
        </p:nvSpPr>
        <p:spPr>
          <a:xfrm>
            <a:off x="5982722" y="1246908"/>
            <a:ext cx="318160" cy="1058490"/>
          </a:xfrm>
          <a:prstGeom prst="rightBrace">
            <a:avLst>
              <a:gd name="adj1" fmla="val 5237"/>
              <a:gd name="adj2"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2" name="Picture 11"/>
          <p:cNvPicPr/>
          <p:nvPr/>
        </p:nvPicPr>
        <p:blipFill>
          <a:blip r:embed="rId3"/>
          <a:stretch>
            <a:fillRect/>
          </a:stretch>
        </p:blipFill>
        <p:spPr>
          <a:xfrm>
            <a:off x="752311" y="3657601"/>
            <a:ext cx="5052059" cy="2838801"/>
          </a:xfrm>
          <a:prstGeom prst="rect">
            <a:avLst/>
          </a:prstGeom>
        </p:spPr>
      </p:pic>
      <p:pic>
        <p:nvPicPr>
          <p:cNvPr id="13" name="Picture 12"/>
          <p:cNvPicPr>
            <a:picLocks noChangeAspect="1"/>
          </p:cNvPicPr>
          <p:nvPr/>
        </p:nvPicPr>
        <p:blipFill>
          <a:blip r:embed="rId4"/>
          <a:stretch>
            <a:fillRect/>
          </a:stretch>
        </p:blipFill>
        <p:spPr>
          <a:xfrm>
            <a:off x="776650" y="564865"/>
            <a:ext cx="5003382" cy="3092736"/>
          </a:xfrm>
          <a:prstGeom prst="rect">
            <a:avLst/>
          </a:prstGeom>
        </p:spPr>
      </p:pic>
    </p:spTree>
    <p:extLst>
      <p:ext uri="{BB962C8B-B14F-4D97-AF65-F5344CB8AC3E}">
        <p14:creationId xmlns:p14="http://schemas.microsoft.com/office/powerpoint/2010/main" val="22840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9C4343-C115-504A-8D4F-0B17318D4A48}" type="slidenum">
              <a:rPr lang="en-US" smtClean="0"/>
              <a:pPr/>
              <a:t>6</a:t>
            </a:fld>
            <a:endParaRPr lang="en-US" dirty="0"/>
          </a:p>
        </p:txBody>
      </p:sp>
      <p:sp>
        <p:nvSpPr>
          <p:cNvPr id="6" name="Title 5"/>
          <p:cNvSpPr>
            <a:spLocks noGrp="1"/>
          </p:cNvSpPr>
          <p:nvPr>
            <p:ph type="title"/>
          </p:nvPr>
        </p:nvSpPr>
        <p:spPr>
          <a:xfrm>
            <a:off x="-83855" y="276928"/>
            <a:ext cx="9299986" cy="859536"/>
          </a:xfrm>
        </p:spPr>
        <p:txBody>
          <a:bodyPr>
            <a:normAutofit/>
          </a:bodyPr>
          <a:lstStyle/>
          <a:p>
            <a:pPr algn="ctr"/>
            <a:r>
              <a:rPr lang="en-US" sz="2300" dirty="0" smtClean="0"/>
              <a:t>Part A</a:t>
            </a:r>
            <a:r>
              <a:rPr lang="en-US" sz="2300" dirty="0"/>
              <a:t>: Manufacturer, Distributor and Contact </a:t>
            </a:r>
            <a:r>
              <a:rPr lang="en-US" sz="2300" dirty="0" smtClean="0"/>
              <a:t>Information </a:t>
            </a:r>
            <a:r>
              <a:rPr lang="en-US" sz="2300" dirty="0" smtClean="0"/>
              <a:t>Cont.</a:t>
            </a:r>
            <a:endParaRPr lang="en-US" sz="2300" dirty="0"/>
          </a:p>
        </p:txBody>
      </p:sp>
      <p:sp>
        <p:nvSpPr>
          <p:cNvPr id="5" name="TextBox 4"/>
          <p:cNvSpPr txBox="1"/>
          <p:nvPr/>
        </p:nvSpPr>
        <p:spPr>
          <a:xfrm>
            <a:off x="5216927" y="5987279"/>
            <a:ext cx="2474122" cy="523220"/>
          </a:xfrm>
          <a:prstGeom prst="rect">
            <a:avLst/>
          </a:prstGeom>
          <a:solidFill>
            <a:schemeClr val="accent4">
              <a:lumMod val="60000"/>
              <a:lumOff val="40000"/>
            </a:schemeClr>
          </a:solidFill>
        </p:spPr>
        <p:txBody>
          <a:bodyPr wrap="square" rtlCol="0">
            <a:spAutoFit/>
          </a:bodyPr>
          <a:lstStyle/>
          <a:p>
            <a:pPr algn="ctr"/>
            <a:r>
              <a:rPr lang="en-US" sz="1400" dirty="0" smtClean="0"/>
              <a:t>Make </a:t>
            </a:r>
            <a:r>
              <a:rPr lang="en-US" sz="1400" dirty="0" smtClean="0"/>
              <a:t>sure to return this RMIR to the email provided </a:t>
            </a:r>
            <a:endParaRPr lang="en-US" sz="1400" dirty="0"/>
          </a:p>
        </p:txBody>
      </p:sp>
      <p:pic>
        <p:nvPicPr>
          <p:cNvPr id="4" name="Picture 3"/>
          <p:cNvPicPr>
            <a:picLocks noChangeAspect="1"/>
          </p:cNvPicPr>
          <p:nvPr/>
        </p:nvPicPr>
        <p:blipFill>
          <a:blip r:embed="rId3"/>
          <a:stretch>
            <a:fillRect/>
          </a:stretch>
        </p:blipFill>
        <p:spPr>
          <a:xfrm>
            <a:off x="265176" y="5370394"/>
            <a:ext cx="4503587" cy="1298228"/>
          </a:xfrm>
          <a:prstGeom prst="rect">
            <a:avLst/>
          </a:prstGeom>
        </p:spPr>
      </p:pic>
      <p:cxnSp>
        <p:nvCxnSpPr>
          <p:cNvPr id="8" name="Straight Arrow Connector 7"/>
          <p:cNvCxnSpPr/>
          <p:nvPr/>
        </p:nvCxnSpPr>
        <p:spPr>
          <a:xfrm flipH="1">
            <a:off x="3855710" y="6289870"/>
            <a:ext cx="1248158" cy="178728"/>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a:stretch>
            <a:fillRect/>
          </a:stretch>
        </p:blipFill>
        <p:spPr>
          <a:xfrm>
            <a:off x="1575818" y="792882"/>
            <a:ext cx="5788426" cy="3189734"/>
          </a:xfrm>
          <a:prstGeom prst="rect">
            <a:avLst/>
          </a:prstGeom>
        </p:spPr>
      </p:pic>
      <p:pic>
        <p:nvPicPr>
          <p:cNvPr id="12" name="Picture 11"/>
          <p:cNvPicPr>
            <a:picLocks noChangeAspect="1"/>
          </p:cNvPicPr>
          <p:nvPr/>
        </p:nvPicPr>
        <p:blipFill>
          <a:blip r:embed="rId5"/>
          <a:stretch>
            <a:fillRect/>
          </a:stretch>
        </p:blipFill>
        <p:spPr>
          <a:xfrm>
            <a:off x="1426217" y="3552032"/>
            <a:ext cx="6454538" cy="1569339"/>
          </a:xfrm>
          <a:prstGeom prst="rect">
            <a:avLst/>
          </a:prstGeom>
        </p:spPr>
      </p:pic>
      <p:sp>
        <p:nvSpPr>
          <p:cNvPr id="13" name="Rectangle 12"/>
          <p:cNvSpPr/>
          <p:nvPr/>
        </p:nvSpPr>
        <p:spPr>
          <a:xfrm>
            <a:off x="1475347" y="3552033"/>
            <a:ext cx="6454538" cy="1569339"/>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53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8177" y="658368"/>
            <a:ext cx="4765253" cy="5139235"/>
          </a:xfrm>
          <a:prstGeom prst="rect">
            <a:avLst/>
          </a:prstGeom>
        </p:spPr>
      </p:pic>
      <p:sp>
        <p:nvSpPr>
          <p:cNvPr id="4" name="Title 3"/>
          <p:cNvSpPr>
            <a:spLocks noGrp="1"/>
          </p:cNvSpPr>
          <p:nvPr>
            <p:ph type="title"/>
          </p:nvPr>
        </p:nvSpPr>
        <p:spPr/>
        <p:txBody>
          <a:bodyPr/>
          <a:lstStyle/>
          <a:p>
            <a:pPr algn="ctr"/>
            <a:r>
              <a:rPr lang="en-US" dirty="0" smtClean="0"/>
              <a:t>Part B: Product Information</a:t>
            </a:r>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7</a:t>
            </a:fld>
            <a:endParaRPr lang="en-US" dirty="0"/>
          </a:p>
        </p:txBody>
      </p:sp>
      <p:pic>
        <p:nvPicPr>
          <p:cNvPr id="12" name="Content Placeholder 11"/>
          <p:cNvPicPr>
            <a:picLocks noGrp="1" noChangeAspect="1"/>
          </p:cNvPicPr>
          <p:nvPr>
            <p:ph idx="13"/>
          </p:nvPr>
        </p:nvPicPr>
        <p:blipFill>
          <a:blip r:embed="rId4">
            <a:extLst>
              <a:ext uri="{28A0092B-C50C-407E-A947-70E740481C1C}">
                <a14:useLocalDpi xmlns:a14="http://schemas.microsoft.com/office/drawing/2010/main" val="0"/>
              </a:ext>
            </a:extLst>
          </a:blip>
          <a:stretch>
            <a:fillRect/>
          </a:stretch>
        </p:blipFill>
        <p:spPr>
          <a:xfrm>
            <a:off x="5151341" y="1863025"/>
            <a:ext cx="571500" cy="571500"/>
          </a:xfrm>
        </p:spPr>
      </p:pic>
      <p:sp>
        <p:nvSpPr>
          <p:cNvPr id="10" name="Content Placeholder 9"/>
          <p:cNvSpPr>
            <a:spLocks noGrp="1"/>
          </p:cNvSpPr>
          <p:nvPr>
            <p:ph idx="14"/>
          </p:nvPr>
        </p:nvSpPr>
        <p:spPr>
          <a:xfrm>
            <a:off x="5151341" y="753232"/>
            <a:ext cx="3737071" cy="5139568"/>
          </a:xfrm>
        </p:spPr>
        <p:txBody>
          <a:bodyPr>
            <a:normAutofit fontScale="92500" lnSpcReduction="10000"/>
          </a:bodyPr>
          <a:lstStyle/>
          <a:p>
            <a:r>
              <a:rPr lang="en-US" sz="2000" dirty="0" smtClean="0"/>
              <a:t>The Product Information must be consistent with your SDS, Technical Data Sheet or other product information.</a:t>
            </a:r>
          </a:p>
          <a:p>
            <a:endParaRPr lang="en-US" sz="2000" dirty="0" smtClean="0"/>
          </a:p>
          <a:p>
            <a:endParaRPr lang="en-US" sz="2000" dirty="0"/>
          </a:p>
          <a:p>
            <a:r>
              <a:rPr lang="en-US" sz="2000" dirty="0" smtClean="0"/>
              <a:t>The RMIR will calculate the Weight Non Volatile Solids and the Weight Pigments based upon the information you enter in the RMIR Composition Section (Part C).</a:t>
            </a:r>
          </a:p>
          <a:p>
            <a:endParaRPr lang="en-US" sz="2000" dirty="0"/>
          </a:p>
          <a:p>
            <a:r>
              <a:rPr lang="en-US" sz="2000" dirty="0" smtClean="0"/>
              <a:t>You will see a message appear as a reference for you to adjust or correct your entry.</a:t>
            </a:r>
          </a:p>
          <a:p>
            <a:endParaRPr lang="en-US" sz="2000" dirty="0"/>
          </a:p>
          <a:p>
            <a:r>
              <a:rPr lang="en-US" sz="2000" dirty="0" smtClean="0"/>
              <a:t>The next slide explains more</a:t>
            </a:r>
            <a:endParaRPr lang="en-US" sz="2000" dirty="0"/>
          </a:p>
        </p:txBody>
      </p:sp>
      <p:sp>
        <p:nvSpPr>
          <p:cNvPr id="7" name="TextBox 6"/>
          <p:cNvSpPr txBox="1"/>
          <p:nvPr/>
        </p:nvSpPr>
        <p:spPr>
          <a:xfrm>
            <a:off x="1371561" y="6056210"/>
            <a:ext cx="6639830" cy="646331"/>
          </a:xfrm>
          <a:prstGeom prst="rect">
            <a:avLst/>
          </a:prstGeom>
          <a:solidFill>
            <a:schemeClr val="accent4">
              <a:lumMod val="60000"/>
              <a:lumOff val="40000"/>
            </a:schemeClr>
          </a:solidFill>
        </p:spPr>
        <p:txBody>
          <a:bodyPr wrap="square" rtlCol="0">
            <a:spAutoFit/>
          </a:bodyPr>
          <a:lstStyle/>
          <a:p>
            <a:r>
              <a:rPr lang="en-US" dirty="0" smtClean="0"/>
              <a:t>*Make sure the information provided on the RMIR is consistent with your product information (SDS and TDS)</a:t>
            </a:r>
            <a:endParaRPr lang="en-US" dirty="0"/>
          </a:p>
        </p:txBody>
      </p:sp>
      <p:cxnSp>
        <p:nvCxnSpPr>
          <p:cNvPr id="17" name="Straight Arrow Connector 16"/>
          <p:cNvCxnSpPr/>
          <p:nvPr/>
        </p:nvCxnSpPr>
        <p:spPr>
          <a:xfrm flipH="1" flipV="1">
            <a:off x="3439236" y="2770496"/>
            <a:ext cx="1605142" cy="1675775"/>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3562068" y="2350266"/>
            <a:ext cx="1482310" cy="2096004"/>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327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Binder, Solvent, Pigment?</a:t>
            </a:r>
            <a:endParaRPr lang="en-US"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8</a:t>
            </a:fld>
            <a:endParaRPr lang="en-US" dirty="0"/>
          </a:p>
        </p:txBody>
      </p:sp>
      <p:sp>
        <p:nvSpPr>
          <p:cNvPr id="7" name="Content Placeholder 6"/>
          <p:cNvSpPr>
            <a:spLocks noGrp="1"/>
          </p:cNvSpPr>
          <p:nvPr>
            <p:ph idx="15"/>
          </p:nvPr>
        </p:nvSpPr>
        <p:spPr>
          <a:xfrm>
            <a:off x="265176" y="777240"/>
            <a:ext cx="8375904" cy="3046379"/>
          </a:xfrm>
        </p:spPr>
        <p:txBody>
          <a:bodyPr>
            <a:normAutofit fontScale="85000" lnSpcReduction="20000"/>
          </a:bodyPr>
          <a:lstStyle/>
          <a:p>
            <a:r>
              <a:rPr lang="en-US" dirty="0" smtClean="0"/>
              <a:t>PPG’s data system requires that each component or ingredient in your product be identified as one of the following types:</a:t>
            </a:r>
          </a:p>
          <a:p>
            <a:pPr marL="342900" indent="-342900">
              <a:buFont typeface="Arial" panose="020B0604020202020204" pitchFamily="34" charset="0"/>
              <a:buChar char="•"/>
            </a:pPr>
            <a:r>
              <a:rPr lang="en-US" dirty="0" smtClean="0"/>
              <a:t>Pigment</a:t>
            </a:r>
          </a:p>
          <a:p>
            <a:pPr marL="342900" indent="-342900">
              <a:buFont typeface="Arial" panose="020B0604020202020204" pitchFamily="34" charset="0"/>
              <a:buChar char="•"/>
            </a:pPr>
            <a:r>
              <a:rPr lang="en-US" dirty="0" smtClean="0"/>
              <a:t>Solvent</a:t>
            </a:r>
          </a:p>
          <a:p>
            <a:pPr marL="342900" indent="-342900">
              <a:buFont typeface="Arial" panose="020B0604020202020204" pitchFamily="34" charset="0"/>
              <a:buChar char="•"/>
            </a:pPr>
            <a:r>
              <a:rPr lang="en-US" dirty="0" smtClean="0"/>
              <a:t>Binder</a:t>
            </a:r>
          </a:p>
          <a:p>
            <a:r>
              <a:rPr lang="en-US" dirty="0" smtClean="0"/>
              <a:t>Refer to the definition below and in the RMIR Composition Section (Part C) to guide your data entry. </a:t>
            </a:r>
          </a:p>
          <a:p>
            <a:endParaRPr lang="en-US" dirty="0"/>
          </a:p>
          <a:p>
            <a:r>
              <a:rPr lang="en-US" dirty="0" smtClean="0"/>
              <a:t>The % Weight Solids and % Weight Pigments in the RMIR Product Information (Tab B) must agree with your entry in the Composition section (Tab C)</a:t>
            </a:r>
          </a:p>
          <a:p>
            <a:endParaRPr lang="en-US" dirty="0" smtClean="0"/>
          </a:p>
          <a:p>
            <a:endParaRPr lang="en-US" dirty="0" smtClean="0"/>
          </a:p>
          <a:p>
            <a:endParaRPr lang="en-US" dirty="0"/>
          </a:p>
        </p:txBody>
      </p:sp>
      <p:pic>
        <p:nvPicPr>
          <p:cNvPr id="11" name="Content Placeholder 10"/>
          <p:cNvPicPr>
            <a:picLocks noGrp="1" noChangeAspect="1"/>
          </p:cNvPicPr>
          <p:nvPr>
            <p:ph idx="16"/>
          </p:nvPr>
        </p:nvPicPr>
        <p:blipFill>
          <a:blip r:embed="rId3"/>
          <a:stretch>
            <a:fillRect/>
          </a:stretch>
        </p:blipFill>
        <p:spPr>
          <a:xfrm>
            <a:off x="265113" y="3823619"/>
            <a:ext cx="8440998" cy="2813665"/>
          </a:xfrm>
          <a:prstGeom prst="rect">
            <a:avLst/>
          </a:prstGeom>
        </p:spPr>
      </p:pic>
    </p:spTree>
    <p:extLst>
      <p:ext uri="{BB962C8B-B14F-4D97-AF65-F5344CB8AC3E}">
        <p14:creationId xmlns:p14="http://schemas.microsoft.com/office/powerpoint/2010/main" val="663297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Part B: Product Information</a:t>
            </a:r>
            <a:endParaRPr lang="en-US" dirty="0"/>
          </a:p>
        </p:txBody>
      </p:sp>
      <p:sp>
        <p:nvSpPr>
          <p:cNvPr id="3" name="Slide Number Placeholder 2"/>
          <p:cNvSpPr>
            <a:spLocks noGrp="1"/>
          </p:cNvSpPr>
          <p:nvPr>
            <p:ph type="sldNum" sz="quarter" idx="12"/>
          </p:nvPr>
        </p:nvSpPr>
        <p:spPr/>
        <p:txBody>
          <a:bodyPr/>
          <a:lstStyle/>
          <a:p>
            <a:fld id="{FD9C4343-C115-504A-8D4F-0B17318D4A48}" type="slidenum">
              <a:rPr lang="en-US" smtClean="0"/>
              <a:t>9</a:t>
            </a:fld>
            <a:endParaRPr lang="en-US" dirty="0"/>
          </a:p>
        </p:txBody>
      </p:sp>
      <p:sp>
        <p:nvSpPr>
          <p:cNvPr id="10" name="Content Placeholder 9"/>
          <p:cNvSpPr>
            <a:spLocks noGrp="1"/>
          </p:cNvSpPr>
          <p:nvPr>
            <p:ph idx="14"/>
          </p:nvPr>
        </p:nvSpPr>
        <p:spPr>
          <a:xfrm>
            <a:off x="4994853" y="753232"/>
            <a:ext cx="3893559" cy="5139568"/>
          </a:xfrm>
        </p:spPr>
        <p:txBody>
          <a:bodyPr>
            <a:normAutofit/>
          </a:bodyPr>
          <a:lstStyle/>
          <a:p>
            <a:r>
              <a:rPr lang="en-US" sz="2000" dirty="0" smtClean="0"/>
              <a:t>The Product Information must be consistent with your SDS, Technical Data Sheet or other product documents.</a:t>
            </a:r>
            <a:endParaRPr lang="en-US" sz="2000" dirty="0"/>
          </a:p>
        </p:txBody>
      </p:sp>
      <p:grpSp>
        <p:nvGrpSpPr>
          <p:cNvPr id="14" name="Group 13"/>
          <p:cNvGrpSpPr/>
          <p:nvPr/>
        </p:nvGrpSpPr>
        <p:grpSpPr>
          <a:xfrm>
            <a:off x="4994853" y="2305011"/>
            <a:ext cx="3830788" cy="3540469"/>
            <a:chOff x="5057180" y="1582993"/>
            <a:chExt cx="3830788" cy="3540469"/>
          </a:xfrm>
        </p:grpSpPr>
        <p:pic>
          <p:nvPicPr>
            <p:cNvPr id="6" name="Picture 5"/>
            <p:cNvPicPr>
              <a:picLocks noChangeAspect="1"/>
            </p:cNvPicPr>
            <p:nvPr/>
          </p:nvPicPr>
          <p:blipFill>
            <a:blip r:embed="rId3"/>
            <a:stretch>
              <a:fillRect/>
            </a:stretch>
          </p:blipFill>
          <p:spPr>
            <a:xfrm>
              <a:off x="5057180" y="1582993"/>
              <a:ext cx="3830788" cy="3540469"/>
            </a:xfrm>
            <a:prstGeom prst="rect">
              <a:avLst/>
            </a:prstGeom>
            <a:ln>
              <a:solidFill>
                <a:schemeClr val="tx1"/>
              </a:solidFill>
            </a:ln>
          </p:spPr>
        </p:pic>
        <p:sp>
          <p:nvSpPr>
            <p:cNvPr id="11" name="TextBox 10"/>
            <p:cNvSpPr txBox="1"/>
            <p:nvPr/>
          </p:nvSpPr>
          <p:spPr>
            <a:xfrm>
              <a:off x="6972574" y="2871020"/>
              <a:ext cx="1219200" cy="230832"/>
            </a:xfrm>
            <a:prstGeom prst="rect">
              <a:avLst/>
            </a:prstGeom>
            <a:solidFill>
              <a:schemeClr val="bg1"/>
            </a:solidFill>
          </p:spPr>
          <p:txBody>
            <a:bodyPr wrap="square" rtlCol="0">
              <a:spAutoFit/>
            </a:bodyPr>
            <a:lstStyle/>
            <a:p>
              <a:r>
                <a:rPr lang="en-US" sz="900" b="1" dirty="0" smtClean="0">
                  <a:solidFill>
                    <a:schemeClr val="tx1">
                      <a:lumMod val="75000"/>
                      <a:lumOff val="25000"/>
                    </a:schemeClr>
                  </a:solidFill>
                </a:rPr>
                <a:t>550°C</a:t>
              </a:r>
              <a:endParaRPr lang="en-US" sz="900" b="1" dirty="0">
                <a:solidFill>
                  <a:schemeClr val="tx1">
                    <a:lumMod val="75000"/>
                    <a:lumOff val="25000"/>
                  </a:schemeClr>
                </a:solidFill>
              </a:endParaRPr>
            </a:p>
          </p:txBody>
        </p:sp>
      </p:grpSp>
      <p:sp>
        <p:nvSpPr>
          <p:cNvPr id="7" name="TextBox 6"/>
          <p:cNvSpPr txBox="1"/>
          <p:nvPr/>
        </p:nvSpPr>
        <p:spPr>
          <a:xfrm>
            <a:off x="1371561" y="6056210"/>
            <a:ext cx="6639830" cy="646331"/>
          </a:xfrm>
          <a:prstGeom prst="rect">
            <a:avLst/>
          </a:prstGeom>
          <a:solidFill>
            <a:schemeClr val="accent4">
              <a:lumMod val="60000"/>
              <a:lumOff val="40000"/>
            </a:schemeClr>
          </a:solidFill>
        </p:spPr>
        <p:txBody>
          <a:bodyPr wrap="square" rtlCol="0">
            <a:spAutoFit/>
          </a:bodyPr>
          <a:lstStyle/>
          <a:p>
            <a:r>
              <a:rPr lang="en-US" dirty="0" smtClean="0"/>
              <a:t>*Make sure the information provided on the RMIR is consistent with your product information (SDS and TDS)</a:t>
            </a:r>
            <a:endParaRPr lang="en-US" dirty="0"/>
          </a:p>
        </p:txBody>
      </p:sp>
      <p:sp>
        <p:nvSpPr>
          <p:cNvPr id="2" name="Content Placeholder 1"/>
          <p:cNvSpPr>
            <a:spLocks noGrp="1"/>
          </p:cNvSpPr>
          <p:nvPr>
            <p:ph idx="13"/>
          </p:nvPr>
        </p:nvSpPr>
        <p:spPr/>
        <p:txBody>
          <a:bodyPr/>
          <a:lstStyle/>
          <a:p>
            <a:endParaRPr lang="en-US"/>
          </a:p>
        </p:txBody>
      </p:sp>
      <p:pic>
        <p:nvPicPr>
          <p:cNvPr id="5" name="Picture 4"/>
          <p:cNvPicPr>
            <a:picLocks noChangeAspect="1"/>
          </p:cNvPicPr>
          <p:nvPr/>
        </p:nvPicPr>
        <p:blipFill>
          <a:blip r:embed="rId4"/>
          <a:stretch>
            <a:fillRect/>
          </a:stretch>
        </p:blipFill>
        <p:spPr>
          <a:xfrm>
            <a:off x="159057" y="841263"/>
            <a:ext cx="4602311" cy="4963505"/>
          </a:xfrm>
          <a:prstGeom prst="rect">
            <a:avLst/>
          </a:prstGeom>
        </p:spPr>
      </p:pic>
      <p:sp>
        <p:nvSpPr>
          <p:cNvPr id="16" name="Rectangle 15"/>
          <p:cNvSpPr/>
          <p:nvPr/>
        </p:nvSpPr>
        <p:spPr>
          <a:xfrm>
            <a:off x="2058505" y="1882212"/>
            <a:ext cx="350326" cy="12965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941631" y="3987280"/>
            <a:ext cx="435657" cy="18396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058505" y="2049474"/>
            <a:ext cx="350326" cy="129654"/>
          </a:xfrm>
          <a:prstGeom prst="rect">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941630" y="5528522"/>
            <a:ext cx="582413" cy="206233"/>
          </a:xfrm>
          <a:prstGeom prst="rect">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984296" y="2849572"/>
            <a:ext cx="1708148" cy="129654"/>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017970" y="2919749"/>
            <a:ext cx="702652" cy="320162"/>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74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21" grpId="0" animBg="1"/>
      <p:bldP spid="22" grpId="0" animBg="1"/>
      <p:bldP spid="23" grpId="0" animBg="1"/>
    </p:bldLst>
  </p:timing>
</p:sld>
</file>

<file path=ppt/theme/theme1.xml><?xml version="1.0" encoding="utf-8"?>
<a:theme xmlns:a="http://schemas.openxmlformats.org/drawingml/2006/main" name="Theme1">
  <a:themeElements>
    <a:clrScheme name="PPG 2">
      <a:dk1>
        <a:sysClr val="windowText" lastClr="000000"/>
      </a:dk1>
      <a:lt1>
        <a:sysClr val="window" lastClr="FFFFFF"/>
      </a:lt1>
      <a:dk2>
        <a:srgbClr val="666666"/>
      </a:dk2>
      <a:lt2>
        <a:srgbClr val="FFFFFF"/>
      </a:lt2>
      <a:accent1>
        <a:srgbClr val="0078A9"/>
      </a:accent1>
      <a:accent2>
        <a:srgbClr val="3EC7F4"/>
      </a:accent2>
      <a:accent3>
        <a:srgbClr val="0033A0"/>
      </a:accent3>
      <a:accent4>
        <a:srgbClr val="00B149"/>
      </a:accent4>
      <a:accent5>
        <a:srgbClr val="D0006F"/>
      </a:accent5>
      <a:accent6>
        <a:srgbClr val="FF7C1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3BB6F8FE-B230-4D48-B456-59FABFC3C6B3}" vid="{395DE5ED-A5EE-44D1-BEC4-AA64534ACC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D4099D5DEDA644A355C7820C562B32" ma:contentTypeVersion="7" ma:contentTypeDescription="Create a new document." ma:contentTypeScope="" ma:versionID="5341e96fd11f75e79e4d62cbc04b62ee">
  <xsd:schema xmlns:xsd="http://www.w3.org/2001/XMLSchema" xmlns:xs="http://www.w3.org/2001/XMLSchema" xmlns:p="http://schemas.microsoft.com/office/2006/metadata/properties" xmlns:ns2="a78e3f42-8b58-4cf5-a404-787808b7749f" targetNamespace="http://schemas.microsoft.com/office/2006/metadata/properties" ma:root="true" ma:fieldsID="244a825df8453d1bde0fdeb2bec60b8d" ns2:_="">
    <xsd:import namespace="a78e3f42-8b58-4cf5-a404-787808b7749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e3f42-8b58-4cf5-a404-787808b774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298F3F-092E-4E42-AE40-E06697FB7A2E}">
  <ds:schemaRefs>
    <ds:schemaRef ds:uri="http://schemas.microsoft.com/sharepoint/v3/contenttype/forms"/>
  </ds:schemaRefs>
</ds:datastoreItem>
</file>

<file path=customXml/itemProps2.xml><?xml version="1.0" encoding="utf-8"?>
<ds:datastoreItem xmlns:ds="http://schemas.openxmlformats.org/officeDocument/2006/customXml" ds:itemID="{87C02976-8168-4151-A576-9417EBA93E7A}">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a78e3f42-8b58-4cf5-a404-787808b7749f"/>
    <ds:schemaRef ds:uri="http://www.w3.org/XML/1998/namespace"/>
  </ds:schemaRefs>
</ds:datastoreItem>
</file>

<file path=customXml/itemProps3.xml><?xml version="1.0" encoding="utf-8"?>
<ds:datastoreItem xmlns:ds="http://schemas.openxmlformats.org/officeDocument/2006/customXml" ds:itemID="{ED9A73B7-A09E-4010-B945-CCE2F5919D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8e3f42-8b58-4cf5-a404-787808b774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3736</TotalTime>
  <Words>2394</Words>
  <Application>Microsoft Office PowerPoint</Application>
  <PresentationFormat>On-screen Show (4:3)</PresentationFormat>
  <Paragraphs>343</Paragraphs>
  <Slides>37</Slides>
  <Notes>35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37</vt:i4>
      </vt:variant>
    </vt:vector>
  </HeadingPairs>
  <TitlesOfParts>
    <vt:vector size="39" baseType="lpstr">
      <vt:lpstr>Arial</vt:lpstr>
      <vt:lpstr>Theme1</vt:lpstr>
      <vt:lpstr>How to complete PPG’s Raw Material Information Request (RMIR) Form </vt:lpstr>
      <vt:lpstr>Getting to know PPG </vt:lpstr>
      <vt:lpstr>PPG RMIR – Raw Material Information Request Form</vt:lpstr>
      <vt:lpstr>Lets Begin….</vt:lpstr>
      <vt:lpstr>Part A: Manufacturer, Distributor and Contact Information</vt:lpstr>
      <vt:lpstr>Part A: Manufacturer, Distributor and Contact Information Cont.</vt:lpstr>
      <vt:lpstr>Part B: Product Information</vt:lpstr>
      <vt:lpstr>What is Binder, Solvent, Pigment?</vt:lpstr>
      <vt:lpstr>Part B: Product Information</vt:lpstr>
      <vt:lpstr>Does the provided Product Information agree with the Composition?</vt:lpstr>
      <vt:lpstr>Does the provided Product Information agree with the Composition?</vt:lpstr>
      <vt:lpstr>Does the Raw Material Contain Nanotechnology?</vt:lpstr>
      <vt:lpstr>Nanotechnology: Further Information Required for Hazard Evaluation</vt:lpstr>
      <vt:lpstr>Part C - Composition</vt:lpstr>
      <vt:lpstr>PPG uses the composition to evaluate the potential hazard of your product (our raw material) used in our facilities and in the products we manufacture and sell  </vt:lpstr>
      <vt:lpstr>Part C: Compositional Information </vt:lpstr>
      <vt:lpstr>PowerPoint Presentation</vt:lpstr>
      <vt:lpstr>The Composition must equal 100%</vt:lpstr>
      <vt:lpstr>How to manage product composition ranges</vt:lpstr>
      <vt:lpstr>The Composition must equal 100%</vt:lpstr>
      <vt:lpstr>The Component Description and CAS# must be correct</vt:lpstr>
      <vt:lpstr>Include all Components – Hazardous AND Non-Hazardous – PPG is GLOBAL – different countries have different definitions of hazardous</vt:lpstr>
      <vt:lpstr>Include CAS# if available Provide a general description for proprietary or trade secret components </vt:lpstr>
      <vt:lpstr>Has the composition section been completed correctly?</vt:lpstr>
      <vt:lpstr>Has the composition section been completed correctly?</vt:lpstr>
      <vt:lpstr>Has the composition section been completed correctly?</vt:lpstr>
      <vt:lpstr>All ingredients disclosed on the SDSs are reported on the RMIR</vt:lpstr>
      <vt:lpstr>Special Case Substances</vt:lpstr>
      <vt:lpstr>Part D Regulatory Information</vt:lpstr>
      <vt:lpstr>Part D: Regulatory Information</vt:lpstr>
      <vt:lpstr>How to complete the Regulatory Section</vt:lpstr>
      <vt:lpstr>Part E: Attachments</vt:lpstr>
      <vt:lpstr>How to know which locations SDS are required for</vt:lpstr>
      <vt:lpstr>PowerPoint Presentation</vt:lpstr>
      <vt:lpstr>Avoid these common RMIR questions and errors for fast and efficient processing: </vt:lpstr>
      <vt:lpstr>PPG’s Material Qualification Process</vt:lpstr>
      <vt:lpstr>PowerPoint Presentation</vt:lpstr>
    </vt:vector>
  </TitlesOfParts>
  <Company>PPG Industries,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Completing the RMIR</dc:title>
  <dc:creator>Dobbin, Joella [C]</dc:creator>
  <cp:lastModifiedBy>Goldbach, Krysta [C]</cp:lastModifiedBy>
  <cp:revision>209</cp:revision>
  <cp:lastPrinted>2017-09-07T13:26:22Z</cp:lastPrinted>
  <dcterms:created xsi:type="dcterms:W3CDTF">2016-11-30T13:30:32Z</dcterms:created>
  <dcterms:modified xsi:type="dcterms:W3CDTF">2021-04-09T13:44:53Z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0x0101009ED4099D5DEDA644A355C7820C562B32</vt:lpwstr>
  </property>
  <property fmtid="{D5CDD505-2E9C-101B-9397-08002B2CF9AE}" pid="3" name="Order">
    <vt:r8>2369200</vt:r8>
  </property>
  <property fmtid="{D5CDD505-2E9C-101B-9397-08002B2CF9AE}" pid="4" name="xd_ProgID">
    <vt:lpwstr/>
  </property>
  <property fmtid="{D5CDD505-2E9C-101B-9397-08002B2CF9AE}" pid="5" name="TemplateUrl">
    <vt:lpwstr/>
  </property>
</Properties>
</file>