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43"/>
  </p:notesMasterIdLst>
  <p:handoutMasterIdLst>
    <p:handoutMasterId r:id="rId44"/>
  </p:handoutMasterIdLst>
  <p:sldIdLst>
    <p:sldId id="323" r:id="rId6"/>
    <p:sldId id="276" r:id="rId7"/>
    <p:sldId id="277" r:id="rId8"/>
    <p:sldId id="278" r:id="rId9"/>
    <p:sldId id="279" r:id="rId10"/>
    <p:sldId id="289" r:id="rId11"/>
    <p:sldId id="290" r:id="rId12"/>
    <p:sldId id="282" r:id="rId13"/>
    <p:sldId id="297" r:id="rId14"/>
    <p:sldId id="295" r:id="rId15"/>
    <p:sldId id="292" r:id="rId16"/>
    <p:sldId id="283" r:id="rId17"/>
    <p:sldId id="294" r:id="rId18"/>
    <p:sldId id="302" r:id="rId19"/>
    <p:sldId id="298" r:id="rId20"/>
    <p:sldId id="313" r:id="rId21"/>
    <p:sldId id="299" r:id="rId22"/>
    <p:sldId id="300" r:id="rId23"/>
    <p:sldId id="325" r:id="rId24"/>
    <p:sldId id="284" r:id="rId25"/>
    <p:sldId id="303" r:id="rId26"/>
    <p:sldId id="304" r:id="rId27"/>
    <p:sldId id="305" r:id="rId28"/>
    <p:sldId id="306" r:id="rId29"/>
    <p:sldId id="286" r:id="rId30"/>
    <p:sldId id="311" r:id="rId31"/>
    <p:sldId id="321" r:id="rId32"/>
    <p:sldId id="322" r:id="rId33"/>
    <p:sldId id="312" r:id="rId34"/>
    <p:sldId id="317" r:id="rId35"/>
    <p:sldId id="319" r:id="rId36"/>
    <p:sldId id="310" r:id="rId37"/>
    <p:sldId id="308" r:id="rId38"/>
    <p:sldId id="320" r:id="rId39"/>
    <p:sldId id="316" r:id="rId40"/>
    <p:sldId id="315" r:id="rId41"/>
    <p:sldId id="324" r:id="rId4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0">
          <p15:clr>
            <a:srgbClr val="A4A3A4"/>
          </p15:clr>
        </p15:guide>
        <p15:guide id="3" orient="horz" pos="139">
          <p15:clr>
            <a:srgbClr val="A4A3A4"/>
          </p15:clr>
        </p15:guide>
        <p15:guide id="4" pos="3839">
          <p15:clr>
            <a:srgbClr val="A4A3A4"/>
          </p15:clr>
        </p15:guide>
        <p15:guide id="5" pos="162">
          <p15:clr>
            <a:srgbClr val="A4A3A4"/>
          </p15:clr>
        </p15:guide>
        <p15:guide id="6" pos="75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EC7F4"/>
    <a:srgbClr val="E0E0E0"/>
    <a:srgbClr val="D8F4FD"/>
    <a:srgbClr val="FFFF66"/>
    <a:srgbClr val="0078A9"/>
    <a:srgbClr val="FFFFFF"/>
    <a:srgbClr val="8F1A95"/>
    <a:srgbClr val="D4AAD6"/>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6163" autoAdjust="0"/>
  </p:normalViewPr>
  <p:slideViewPr>
    <p:cSldViewPr snapToGrid="0" snapToObjects="1">
      <p:cViewPr varScale="1">
        <p:scale>
          <a:sx n="74" d="100"/>
          <a:sy n="74" d="100"/>
        </p:scale>
        <p:origin x="532" y="72"/>
      </p:cViewPr>
      <p:guideLst>
        <p:guide orient="horz" pos="2160"/>
        <p:guide orient="horz" pos="4180"/>
        <p:guide orient="horz" pos="139"/>
        <p:guide pos="3839"/>
        <p:guide pos="162"/>
        <p:guide pos="751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140" d="100"/>
          <a:sy n="140" d="100"/>
        </p:scale>
        <p:origin x="-45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AA63F5-9AFF-D346-8371-493AED6EDD2F}" type="datetime9">
              <a:rPr lang="en-US" smtClean="0">
                <a:latin typeface="Arial"/>
              </a:rPr>
              <a:t>3/11/2026 12:13:36 PM</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9804E7-8FD6-B940-92E8-B861F73EDC79}"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657536074"/>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11T15:06:53.0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1,'1894'0,"-1872"0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11T15:06:58.7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1,'1894'0,"-1872"0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C21E7E35-3492-AD40-B749-074F13580497}" type="datetime9">
              <a:rPr lang="en-US" smtClean="0"/>
              <a:pPr/>
              <a:t>3/11/2026 12:12:25 PM</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3499" y="4343400"/>
            <a:ext cx="6712857" cy="44105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62785"/>
            <a:ext cx="2971800" cy="279628"/>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862785"/>
            <a:ext cx="2971800" cy="279627"/>
          </a:xfrm>
          <a:prstGeom prst="rect">
            <a:avLst/>
          </a:prstGeom>
        </p:spPr>
        <p:txBody>
          <a:bodyPr vert="horz" lIns="91440" tIns="45720" rIns="91440" bIns="45720" rtlCol="0" anchor="b"/>
          <a:lstStyle>
            <a:lvl1pPr algn="r">
              <a:defRPr sz="1200">
                <a:latin typeface="Arial"/>
              </a:defRPr>
            </a:lvl1pPr>
          </a:lstStyle>
          <a:p>
            <a:fld id="{611B7F05-7B39-E647-A9E3-967587119697}" type="slidenum">
              <a:rPr lang="en-US" smtClean="0"/>
              <a:pPr/>
              <a:t>‹#›</a:t>
            </a:fld>
            <a:endParaRPr lang="en-US" dirty="0"/>
          </a:p>
        </p:txBody>
      </p:sp>
    </p:spTree>
    <p:extLst>
      <p:ext uri="{BB962C8B-B14F-4D97-AF65-F5344CB8AC3E}">
        <p14:creationId xmlns:p14="http://schemas.microsoft.com/office/powerpoint/2010/main" val="347435396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B930-6512-B1C0-AA7A-F1A2FAB70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51EC8-9F44-336F-6138-E81290E2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F9B65-D5DD-B364-1DF6-DDD7151AD904}"/>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E51A816-6C82-1D2C-9411-D294BC19DFB3}"/>
              </a:ext>
            </a:extLst>
          </p:cNvPr>
          <p:cNvSpPr>
            <a:spLocks noGrp="1"/>
          </p:cNvSpPr>
          <p:nvPr>
            <p:ph type="dt" idx="10"/>
          </p:nvPr>
        </p:nvSpPr>
        <p:spPr/>
        <p:txBody>
          <a:bodyPr/>
          <a:lstStyle/>
          <a:p>
            <a:fld id="{C21E7E35-3492-AD40-B749-074F13580497}" type="datetime9">
              <a:rPr lang="en-US" smtClean="0"/>
              <a:pPr/>
              <a:t>3/11/2026 12:12:25 PM</a:t>
            </a:fld>
            <a:endParaRPr lang="en-US" dirty="0"/>
          </a:p>
        </p:txBody>
      </p:sp>
      <p:sp>
        <p:nvSpPr>
          <p:cNvPr id="5" name="Slide Number Placeholder 4">
            <a:extLst>
              <a:ext uri="{FF2B5EF4-FFF2-40B4-BE49-F238E27FC236}">
                <a16:creationId xmlns:a16="http://schemas.microsoft.com/office/drawing/2014/main" id="{9DEE01AE-56CA-923E-056A-CF2532FB9815}"/>
              </a:ext>
            </a:extLst>
          </p:cNvPr>
          <p:cNvSpPr>
            <a:spLocks noGrp="1"/>
          </p:cNvSpPr>
          <p:nvPr>
            <p:ph type="sldNum" sz="quarter" idx="11"/>
          </p:nvPr>
        </p:nvSpPr>
        <p:spPr/>
        <p:txBody>
          <a:bodyPr/>
          <a:lstStyle/>
          <a:p>
            <a:fld id="{611B7F05-7B39-E647-A9E3-967587119697}" type="slidenum">
              <a:rPr lang="en-US" smtClean="0"/>
              <a:pPr/>
              <a:t>1</a:t>
            </a:fld>
            <a:endParaRPr lang="en-US" dirty="0"/>
          </a:p>
        </p:txBody>
      </p:sp>
    </p:spTree>
    <p:extLst>
      <p:ext uri="{BB962C8B-B14F-4D97-AF65-F5344CB8AC3E}">
        <p14:creationId xmlns:p14="http://schemas.microsoft.com/office/powerpoint/2010/main" val="142565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E454-8027-BA8A-7D14-8F7663A1C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EDD71-AEDF-2FDE-7E62-A4BB6EA1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197E4-BBFB-EBFD-0529-21F8E6CD581B}"/>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EEA52BE9-32FB-83D4-8D80-D65C6304391A}"/>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60421879-6C53-AEE0-6A35-C8FAFA472529}"/>
              </a:ext>
            </a:extLst>
          </p:cNvPr>
          <p:cNvSpPr>
            <a:spLocks noGrp="1"/>
          </p:cNvSpPr>
          <p:nvPr>
            <p:ph type="sldNum" sz="quarter" idx="11"/>
          </p:nvPr>
        </p:nvSpPr>
        <p:spPr/>
        <p:txBody>
          <a:bodyPr/>
          <a:lstStyle/>
          <a:p>
            <a:fld id="{611B7F05-7B39-E647-A9E3-967587119697}" type="slidenum">
              <a:rPr lang="en-US" smtClean="0"/>
              <a:pPr/>
              <a:t>14</a:t>
            </a:fld>
            <a:endParaRPr lang="en-US" dirty="0"/>
          </a:p>
        </p:txBody>
      </p:sp>
    </p:spTree>
    <p:extLst>
      <p:ext uri="{BB962C8B-B14F-4D97-AF65-F5344CB8AC3E}">
        <p14:creationId xmlns:p14="http://schemas.microsoft.com/office/powerpoint/2010/main" val="149168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CA53-A61E-2661-3F98-40CCCBF2D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24F23-950A-7C6C-8B5C-E7C72C739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B4662-1309-B23D-D872-2964937E5DD4}"/>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F233F53-6270-1E2C-C303-CFD4DF24A851}"/>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F58C8ACE-68FD-5788-7944-BA97DAF60818}"/>
              </a:ext>
            </a:extLst>
          </p:cNvPr>
          <p:cNvSpPr>
            <a:spLocks noGrp="1"/>
          </p:cNvSpPr>
          <p:nvPr>
            <p:ph type="sldNum" sz="quarter" idx="11"/>
          </p:nvPr>
        </p:nvSpPr>
        <p:spPr/>
        <p:txBody>
          <a:bodyPr/>
          <a:lstStyle/>
          <a:p>
            <a:fld id="{611B7F05-7B39-E647-A9E3-967587119697}" type="slidenum">
              <a:rPr lang="en-US" smtClean="0"/>
              <a:pPr/>
              <a:t>15</a:t>
            </a:fld>
            <a:endParaRPr lang="en-US" dirty="0"/>
          </a:p>
        </p:txBody>
      </p:sp>
    </p:spTree>
    <p:extLst>
      <p:ext uri="{BB962C8B-B14F-4D97-AF65-F5344CB8AC3E}">
        <p14:creationId xmlns:p14="http://schemas.microsoft.com/office/powerpoint/2010/main" val="45236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B4E77-7708-915D-5C6A-98842FA0D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34B12-C1CA-CBC5-767B-5BAFB12F1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F9F0C-3663-2939-5B7C-090A0BC16883}"/>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4FAEFAB7-7DE6-14A1-0A04-1284EE46DF6A}"/>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B3200707-D0DA-1778-9329-7DD1A3EC5BFE}"/>
              </a:ext>
            </a:extLst>
          </p:cNvPr>
          <p:cNvSpPr>
            <a:spLocks noGrp="1"/>
          </p:cNvSpPr>
          <p:nvPr>
            <p:ph type="sldNum" sz="quarter" idx="11"/>
          </p:nvPr>
        </p:nvSpPr>
        <p:spPr/>
        <p:txBody>
          <a:bodyPr/>
          <a:lstStyle/>
          <a:p>
            <a:fld id="{611B7F05-7B39-E647-A9E3-967587119697}" type="slidenum">
              <a:rPr lang="en-US" smtClean="0"/>
              <a:pPr/>
              <a:t>16</a:t>
            </a:fld>
            <a:endParaRPr lang="en-US" dirty="0"/>
          </a:p>
        </p:txBody>
      </p:sp>
    </p:spTree>
    <p:extLst>
      <p:ext uri="{BB962C8B-B14F-4D97-AF65-F5344CB8AC3E}">
        <p14:creationId xmlns:p14="http://schemas.microsoft.com/office/powerpoint/2010/main" val="346017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4AC5-6C75-B20F-4424-D687F75E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8F076-E557-B1F1-3722-DA8DF78E8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2DEC8-0C98-909A-D608-F4343D56CFE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A316187-C109-74F8-402C-6B383DE48548}"/>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8C39C2B6-23E4-AA2C-8BE3-0C6AE9B739D5}"/>
              </a:ext>
            </a:extLst>
          </p:cNvPr>
          <p:cNvSpPr>
            <a:spLocks noGrp="1"/>
          </p:cNvSpPr>
          <p:nvPr>
            <p:ph type="sldNum" sz="quarter" idx="11"/>
          </p:nvPr>
        </p:nvSpPr>
        <p:spPr/>
        <p:txBody>
          <a:bodyPr/>
          <a:lstStyle/>
          <a:p>
            <a:fld id="{611B7F05-7B39-E647-A9E3-967587119697}" type="slidenum">
              <a:rPr lang="en-US" smtClean="0"/>
              <a:pPr/>
              <a:t>17</a:t>
            </a:fld>
            <a:endParaRPr lang="en-US" dirty="0"/>
          </a:p>
        </p:txBody>
      </p:sp>
    </p:spTree>
    <p:extLst>
      <p:ext uri="{BB962C8B-B14F-4D97-AF65-F5344CB8AC3E}">
        <p14:creationId xmlns:p14="http://schemas.microsoft.com/office/powerpoint/2010/main" val="32621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EFF21-EC74-2F44-68CA-7BAEC53FA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12FC7-8D58-ED5F-4A78-03ABCFF70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D47CD-9031-2744-1824-661A10934998}"/>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2DE0D32-039B-B52B-40E3-20001B2F4096}"/>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C36C1C92-190B-6B99-3855-EBDBF56B8C09}"/>
              </a:ext>
            </a:extLst>
          </p:cNvPr>
          <p:cNvSpPr>
            <a:spLocks noGrp="1"/>
          </p:cNvSpPr>
          <p:nvPr>
            <p:ph type="sldNum" sz="quarter" idx="11"/>
          </p:nvPr>
        </p:nvSpPr>
        <p:spPr/>
        <p:txBody>
          <a:bodyPr/>
          <a:lstStyle/>
          <a:p>
            <a:fld id="{611B7F05-7B39-E647-A9E3-967587119697}" type="slidenum">
              <a:rPr lang="en-US" smtClean="0"/>
              <a:pPr/>
              <a:t>18</a:t>
            </a:fld>
            <a:endParaRPr lang="en-US" dirty="0"/>
          </a:p>
        </p:txBody>
      </p:sp>
    </p:spTree>
    <p:extLst>
      <p:ext uri="{BB962C8B-B14F-4D97-AF65-F5344CB8AC3E}">
        <p14:creationId xmlns:p14="http://schemas.microsoft.com/office/powerpoint/2010/main" val="225349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6A55-F740-A17B-B94E-A5784F83C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11D6B-A3C7-CDAC-A749-5F9C75DC8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0183E-D667-239B-6E1E-55A54DA51A7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2B51273A-191F-F0B1-6597-9607799F2BD6}"/>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C1659315-D808-5540-5B2A-E79C6F8D6168}"/>
              </a:ext>
            </a:extLst>
          </p:cNvPr>
          <p:cNvSpPr>
            <a:spLocks noGrp="1"/>
          </p:cNvSpPr>
          <p:nvPr>
            <p:ph type="sldNum" sz="quarter" idx="11"/>
          </p:nvPr>
        </p:nvSpPr>
        <p:spPr/>
        <p:txBody>
          <a:bodyPr/>
          <a:lstStyle/>
          <a:p>
            <a:fld id="{611B7F05-7B39-E647-A9E3-967587119697}" type="slidenum">
              <a:rPr lang="en-US" smtClean="0"/>
              <a:pPr/>
              <a:t>19</a:t>
            </a:fld>
            <a:endParaRPr lang="en-US" dirty="0"/>
          </a:p>
        </p:txBody>
      </p:sp>
    </p:spTree>
    <p:extLst>
      <p:ext uri="{BB962C8B-B14F-4D97-AF65-F5344CB8AC3E}">
        <p14:creationId xmlns:p14="http://schemas.microsoft.com/office/powerpoint/2010/main" val="357506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20</a:t>
            </a:fld>
            <a:endParaRPr lang="en-US" dirty="0"/>
          </a:p>
        </p:txBody>
      </p:sp>
    </p:spTree>
    <p:extLst>
      <p:ext uri="{BB962C8B-B14F-4D97-AF65-F5344CB8AC3E}">
        <p14:creationId xmlns:p14="http://schemas.microsoft.com/office/powerpoint/2010/main" val="124436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1EC-E18C-2781-FED4-251A764C0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6F04D-B54C-7CBE-1F7B-1A0393C6B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8F90F-7A8D-0EB2-3FCB-15B68596003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6524E16-8B1F-0590-173C-2233A115628C}"/>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44F1AF09-F405-FED8-DFE6-70C7EFE2E9F2}"/>
              </a:ext>
            </a:extLst>
          </p:cNvPr>
          <p:cNvSpPr>
            <a:spLocks noGrp="1"/>
          </p:cNvSpPr>
          <p:nvPr>
            <p:ph type="sldNum" sz="quarter" idx="11"/>
          </p:nvPr>
        </p:nvSpPr>
        <p:spPr/>
        <p:txBody>
          <a:bodyPr/>
          <a:lstStyle/>
          <a:p>
            <a:fld id="{611B7F05-7B39-E647-A9E3-967587119697}" type="slidenum">
              <a:rPr lang="en-US" smtClean="0"/>
              <a:pPr/>
              <a:t>21</a:t>
            </a:fld>
            <a:endParaRPr lang="en-US" dirty="0"/>
          </a:p>
        </p:txBody>
      </p:sp>
    </p:spTree>
    <p:extLst>
      <p:ext uri="{BB962C8B-B14F-4D97-AF65-F5344CB8AC3E}">
        <p14:creationId xmlns:p14="http://schemas.microsoft.com/office/powerpoint/2010/main" val="16258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0F59-6BFF-C5D6-2576-FC6A63602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AD1B9-F99E-40EC-AC03-4F284B175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C2BD3-03B7-2120-07D6-4FC3505C7B47}"/>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AD801A7-5A4D-46D8-68BD-34D60A566517}"/>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D4D41B6E-BE57-D110-42D2-9D7725EF52E0}"/>
              </a:ext>
            </a:extLst>
          </p:cNvPr>
          <p:cNvSpPr>
            <a:spLocks noGrp="1"/>
          </p:cNvSpPr>
          <p:nvPr>
            <p:ph type="sldNum" sz="quarter" idx="11"/>
          </p:nvPr>
        </p:nvSpPr>
        <p:spPr/>
        <p:txBody>
          <a:bodyPr/>
          <a:lstStyle/>
          <a:p>
            <a:fld id="{611B7F05-7B39-E647-A9E3-967587119697}" type="slidenum">
              <a:rPr lang="en-US" smtClean="0"/>
              <a:pPr/>
              <a:t>22</a:t>
            </a:fld>
            <a:endParaRPr lang="en-US" dirty="0"/>
          </a:p>
        </p:txBody>
      </p:sp>
    </p:spTree>
    <p:extLst>
      <p:ext uri="{BB962C8B-B14F-4D97-AF65-F5344CB8AC3E}">
        <p14:creationId xmlns:p14="http://schemas.microsoft.com/office/powerpoint/2010/main" val="215333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8AC2-E848-C79B-8C36-FDAFD3C4E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0E641-8ADC-0CBB-C124-115DF7318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64151-FC6F-B528-C37E-5691741AD9FC}"/>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1719D291-9E11-96BC-DA11-99E2A34D00E4}"/>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6FD267DF-2563-DF05-599A-D39FD059EFA3}"/>
              </a:ext>
            </a:extLst>
          </p:cNvPr>
          <p:cNvSpPr>
            <a:spLocks noGrp="1"/>
          </p:cNvSpPr>
          <p:nvPr>
            <p:ph type="sldNum" sz="quarter" idx="11"/>
          </p:nvPr>
        </p:nvSpPr>
        <p:spPr/>
        <p:txBody>
          <a:bodyPr/>
          <a:lstStyle/>
          <a:p>
            <a:fld id="{611B7F05-7B39-E647-A9E3-967587119697}" type="slidenum">
              <a:rPr lang="en-US" smtClean="0"/>
              <a:pPr/>
              <a:t>23</a:t>
            </a:fld>
            <a:endParaRPr lang="en-US" dirty="0"/>
          </a:p>
        </p:txBody>
      </p:sp>
    </p:spTree>
    <p:extLst>
      <p:ext uri="{BB962C8B-B14F-4D97-AF65-F5344CB8AC3E}">
        <p14:creationId xmlns:p14="http://schemas.microsoft.com/office/powerpoint/2010/main" val="150319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245C-66F0-3781-7907-A9D435942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97C6D-ED0C-9A34-F9FE-76767C4D2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0A09C-3468-57CD-8D63-074C35FB5EE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B145F7B1-E8A2-0042-7EF6-FAD5233360FF}"/>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9595C526-195D-C7AD-151E-0E696F068FE4}"/>
              </a:ext>
            </a:extLst>
          </p:cNvPr>
          <p:cNvSpPr>
            <a:spLocks noGrp="1"/>
          </p:cNvSpPr>
          <p:nvPr>
            <p:ph type="sldNum" sz="quarter" idx="11"/>
          </p:nvPr>
        </p:nvSpPr>
        <p:spPr/>
        <p:txBody>
          <a:bodyPr/>
          <a:lstStyle/>
          <a:p>
            <a:fld id="{611B7F05-7B39-E647-A9E3-967587119697}" type="slidenum">
              <a:rPr lang="en-US" smtClean="0"/>
              <a:pPr/>
              <a:t>6</a:t>
            </a:fld>
            <a:endParaRPr lang="en-US" dirty="0"/>
          </a:p>
        </p:txBody>
      </p:sp>
    </p:spTree>
    <p:extLst>
      <p:ext uri="{BB962C8B-B14F-4D97-AF65-F5344CB8AC3E}">
        <p14:creationId xmlns:p14="http://schemas.microsoft.com/office/powerpoint/2010/main" val="1210120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0C3E-EDC7-E5F9-2FDD-79AB7F1E8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6D8CA-62B0-FEBC-153F-05D676686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54C74-9FD2-B94E-1E3E-872626909F3B}"/>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3C8DEFD-C6D7-9F70-91C6-DFD89B4D354D}"/>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FE0E8926-3F97-8176-3DE8-37656C0C678C}"/>
              </a:ext>
            </a:extLst>
          </p:cNvPr>
          <p:cNvSpPr>
            <a:spLocks noGrp="1"/>
          </p:cNvSpPr>
          <p:nvPr>
            <p:ph type="sldNum" sz="quarter" idx="11"/>
          </p:nvPr>
        </p:nvSpPr>
        <p:spPr/>
        <p:txBody>
          <a:bodyPr/>
          <a:lstStyle/>
          <a:p>
            <a:fld id="{611B7F05-7B39-E647-A9E3-967587119697}" type="slidenum">
              <a:rPr lang="en-US" smtClean="0"/>
              <a:pPr/>
              <a:t>24</a:t>
            </a:fld>
            <a:endParaRPr lang="en-US" dirty="0"/>
          </a:p>
        </p:txBody>
      </p:sp>
    </p:spTree>
    <p:extLst>
      <p:ext uri="{BB962C8B-B14F-4D97-AF65-F5344CB8AC3E}">
        <p14:creationId xmlns:p14="http://schemas.microsoft.com/office/powerpoint/2010/main" val="144091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25</a:t>
            </a:fld>
            <a:endParaRPr lang="en-US" dirty="0"/>
          </a:p>
        </p:txBody>
      </p:sp>
    </p:spTree>
    <p:extLst>
      <p:ext uri="{BB962C8B-B14F-4D97-AF65-F5344CB8AC3E}">
        <p14:creationId xmlns:p14="http://schemas.microsoft.com/office/powerpoint/2010/main" val="1247212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E4DE-2206-C6E4-8B1A-B8468B794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A9D9C-8415-A25D-34B3-6C1EB65CA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B6DED-6ED1-E1F0-12B3-D05AFB95A77C}"/>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C338891D-2455-022E-D42E-A9273232BB55}"/>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7D4C5592-7C7F-A589-1BF7-20C76E806692}"/>
              </a:ext>
            </a:extLst>
          </p:cNvPr>
          <p:cNvSpPr>
            <a:spLocks noGrp="1"/>
          </p:cNvSpPr>
          <p:nvPr>
            <p:ph type="sldNum" sz="quarter" idx="11"/>
          </p:nvPr>
        </p:nvSpPr>
        <p:spPr/>
        <p:txBody>
          <a:bodyPr/>
          <a:lstStyle/>
          <a:p>
            <a:fld id="{611B7F05-7B39-E647-A9E3-967587119697}" type="slidenum">
              <a:rPr lang="en-US" smtClean="0"/>
              <a:pPr/>
              <a:t>29</a:t>
            </a:fld>
            <a:endParaRPr lang="en-US" dirty="0"/>
          </a:p>
        </p:txBody>
      </p:sp>
    </p:spTree>
    <p:extLst>
      <p:ext uri="{BB962C8B-B14F-4D97-AF65-F5344CB8AC3E}">
        <p14:creationId xmlns:p14="http://schemas.microsoft.com/office/powerpoint/2010/main" val="302239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0533-979F-3FF4-654D-D9691A031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39C28-8FF0-C3BF-C53A-716B11F40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3DF36-B094-05CE-9B3A-2759BACFB4DB}"/>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AB79FA4-FB8F-6CEE-B95C-B37D922ECD0A}"/>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A869BC8B-BAC5-5C8F-E63A-B8190B01ED31}"/>
              </a:ext>
            </a:extLst>
          </p:cNvPr>
          <p:cNvSpPr>
            <a:spLocks noGrp="1"/>
          </p:cNvSpPr>
          <p:nvPr>
            <p:ph type="sldNum" sz="quarter" idx="11"/>
          </p:nvPr>
        </p:nvSpPr>
        <p:spPr/>
        <p:txBody>
          <a:bodyPr/>
          <a:lstStyle/>
          <a:p>
            <a:fld id="{611B7F05-7B39-E647-A9E3-967587119697}" type="slidenum">
              <a:rPr lang="en-US" smtClean="0"/>
              <a:pPr/>
              <a:t>7</a:t>
            </a:fld>
            <a:endParaRPr lang="en-US" dirty="0"/>
          </a:p>
        </p:txBody>
      </p:sp>
    </p:spTree>
    <p:extLst>
      <p:ext uri="{BB962C8B-B14F-4D97-AF65-F5344CB8AC3E}">
        <p14:creationId xmlns:p14="http://schemas.microsoft.com/office/powerpoint/2010/main" val="277179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8</a:t>
            </a:fld>
            <a:endParaRPr lang="en-US" dirty="0"/>
          </a:p>
        </p:txBody>
      </p:sp>
    </p:spTree>
    <p:extLst>
      <p:ext uri="{BB962C8B-B14F-4D97-AF65-F5344CB8AC3E}">
        <p14:creationId xmlns:p14="http://schemas.microsoft.com/office/powerpoint/2010/main" val="97468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AADD6-46E5-9487-65F9-A94F4809E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AA792-DDEC-78AB-CA11-622619AC4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2E244-E76D-B376-0627-026BA2F81C6F}"/>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8BD8AA4-ECC9-8557-E32E-9982622B00C7}"/>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F8862B96-1C98-1C5C-59D7-45CED084084C}"/>
              </a:ext>
            </a:extLst>
          </p:cNvPr>
          <p:cNvSpPr>
            <a:spLocks noGrp="1"/>
          </p:cNvSpPr>
          <p:nvPr>
            <p:ph type="sldNum" sz="quarter" idx="11"/>
          </p:nvPr>
        </p:nvSpPr>
        <p:spPr/>
        <p:txBody>
          <a:bodyPr/>
          <a:lstStyle/>
          <a:p>
            <a:fld id="{611B7F05-7B39-E647-A9E3-967587119697}" type="slidenum">
              <a:rPr lang="en-US" smtClean="0"/>
              <a:pPr/>
              <a:t>9</a:t>
            </a:fld>
            <a:endParaRPr lang="en-US" dirty="0"/>
          </a:p>
        </p:txBody>
      </p:sp>
    </p:spTree>
    <p:extLst>
      <p:ext uri="{BB962C8B-B14F-4D97-AF65-F5344CB8AC3E}">
        <p14:creationId xmlns:p14="http://schemas.microsoft.com/office/powerpoint/2010/main" val="200717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F1E72-51BD-624E-87E6-E7D152B33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3664-E1C8-61CD-4C5C-1C0925584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93A50-98A0-B4A2-C755-3C115266F1B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88992B0-4901-4922-D141-C9AC345455E8}"/>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C3441AC0-BABE-403E-71E8-332E6B95EB8D}"/>
              </a:ext>
            </a:extLst>
          </p:cNvPr>
          <p:cNvSpPr>
            <a:spLocks noGrp="1"/>
          </p:cNvSpPr>
          <p:nvPr>
            <p:ph type="sldNum" sz="quarter" idx="11"/>
          </p:nvPr>
        </p:nvSpPr>
        <p:spPr/>
        <p:txBody>
          <a:bodyPr/>
          <a:lstStyle/>
          <a:p>
            <a:fld id="{611B7F05-7B39-E647-A9E3-967587119697}" type="slidenum">
              <a:rPr lang="en-US" smtClean="0"/>
              <a:pPr/>
              <a:t>10</a:t>
            </a:fld>
            <a:endParaRPr lang="en-US" dirty="0"/>
          </a:p>
        </p:txBody>
      </p:sp>
    </p:spTree>
    <p:extLst>
      <p:ext uri="{BB962C8B-B14F-4D97-AF65-F5344CB8AC3E}">
        <p14:creationId xmlns:p14="http://schemas.microsoft.com/office/powerpoint/2010/main" val="104877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79413-FF67-878C-7BF9-ACFDAEF6F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3E114-514B-E548-FA64-09B4720EE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1A67A-86C3-4204-303F-A503F5D7ED75}"/>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50C4F83D-1962-2271-8B8A-AC46DD2D2E61}"/>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71460BC8-A1B3-3B69-1E08-A1E74E0F1775}"/>
              </a:ext>
            </a:extLst>
          </p:cNvPr>
          <p:cNvSpPr>
            <a:spLocks noGrp="1"/>
          </p:cNvSpPr>
          <p:nvPr>
            <p:ph type="sldNum" sz="quarter" idx="11"/>
          </p:nvPr>
        </p:nvSpPr>
        <p:spPr/>
        <p:txBody>
          <a:bodyPr/>
          <a:lstStyle/>
          <a:p>
            <a:fld id="{611B7F05-7B39-E647-A9E3-967587119697}" type="slidenum">
              <a:rPr lang="en-US" smtClean="0"/>
              <a:pPr/>
              <a:t>11</a:t>
            </a:fld>
            <a:endParaRPr lang="en-US" dirty="0"/>
          </a:p>
        </p:txBody>
      </p:sp>
    </p:spTree>
    <p:extLst>
      <p:ext uri="{BB962C8B-B14F-4D97-AF65-F5344CB8AC3E}">
        <p14:creationId xmlns:p14="http://schemas.microsoft.com/office/powerpoint/2010/main" val="144113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p:cNvSpPr>
            <a:spLocks noGrp="1"/>
          </p:cNvSpPr>
          <p:nvPr>
            <p:ph type="sldNum" sz="quarter" idx="11"/>
          </p:nvPr>
        </p:nvSpPr>
        <p:spPr/>
        <p:txBody>
          <a:bodyPr/>
          <a:lstStyle/>
          <a:p>
            <a:fld id="{611B7F05-7B39-E647-A9E3-967587119697}" type="slidenum">
              <a:rPr lang="en-US" smtClean="0"/>
              <a:pPr/>
              <a:t>12</a:t>
            </a:fld>
            <a:endParaRPr lang="en-US" dirty="0"/>
          </a:p>
        </p:txBody>
      </p:sp>
    </p:spTree>
    <p:extLst>
      <p:ext uri="{BB962C8B-B14F-4D97-AF65-F5344CB8AC3E}">
        <p14:creationId xmlns:p14="http://schemas.microsoft.com/office/powerpoint/2010/main" val="217183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6F6F-5873-17A8-76AC-50A29BF31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1FC8B-5A88-E018-BB39-D05A4DB4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44854-BD4C-49C4-8134-1619B8C8F85E}"/>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C3ED88C-DBE9-3A38-E536-1AA0CDC320DE}"/>
              </a:ext>
            </a:extLst>
          </p:cNvPr>
          <p:cNvSpPr>
            <a:spLocks noGrp="1"/>
          </p:cNvSpPr>
          <p:nvPr>
            <p:ph type="dt" idx="10"/>
          </p:nvPr>
        </p:nvSpPr>
        <p:spPr/>
        <p:txBody>
          <a:bodyPr/>
          <a:lstStyle/>
          <a:p>
            <a:fld id="{C21E7E35-3492-AD40-B749-074F13580497}" type="datetime9">
              <a:rPr lang="en-US" smtClean="0"/>
              <a:pPr/>
              <a:t>3/11/2026 12:12:26 PM</a:t>
            </a:fld>
            <a:endParaRPr lang="en-US" dirty="0"/>
          </a:p>
        </p:txBody>
      </p:sp>
      <p:sp>
        <p:nvSpPr>
          <p:cNvPr id="5" name="Slide Number Placeholder 4">
            <a:extLst>
              <a:ext uri="{FF2B5EF4-FFF2-40B4-BE49-F238E27FC236}">
                <a16:creationId xmlns:a16="http://schemas.microsoft.com/office/drawing/2014/main" id="{BF86F993-C571-03F6-AB29-84387B657EDE}"/>
              </a:ext>
            </a:extLst>
          </p:cNvPr>
          <p:cNvSpPr>
            <a:spLocks noGrp="1"/>
          </p:cNvSpPr>
          <p:nvPr>
            <p:ph type="sldNum" sz="quarter" idx="11"/>
          </p:nvPr>
        </p:nvSpPr>
        <p:spPr/>
        <p:txBody>
          <a:bodyPr/>
          <a:lstStyle/>
          <a:p>
            <a:fld id="{611B7F05-7B39-E647-A9E3-967587119697}" type="slidenum">
              <a:rPr lang="en-US" smtClean="0"/>
              <a:pPr/>
              <a:t>13</a:t>
            </a:fld>
            <a:endParaRPr lang="en-US" dirty="0"/>
          </a:p>
        </p:txBody>
      </p:sp>
    </p:spTree>
    <p:extLst>
      <p:ext uri="{BB962C8B-B14F-4D97-AF65-F5344CB8AC3E}">
        <p14:creationId xmlns:p14="http://schemas.microsoft.com/office/powerpoint/2010/main" val="1675159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Divider Slide">
    <p:spTree>
      <p:nvGrpSpPr>
        <p:cNvPr id="1" name=""/>
        <p:cNvGrpSpPr/>
        <p:nvPr/>
      </p:nvGrpSpPr>
      <p:grpSpPr>
        <a:xfrm>
          <a:off x="0" y="0"/>
          <a:ext cx="0" cy="0"/>
          <a:chOff x="0" y="0"/>
          <a:chExt cx="0" cy="0"/>
        </a:xfrm>
      </p:grpSpPr>
      <p:sp>
        <p:nvSpPr>
          <p:cNvPr id="7" name="Rectangle 3"/>
          <p:cNvSpPr/>
          <p:nvPr userDrawn="1"/>
        </p:nvSpPr>
        <p:spPr>
          <a:xfrm>
            <a:off x="-16705" y="-3490"/>
            <a:ext cx="11328171" cy="5912962"/>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0029986"/>
              <a:gd name="connsiteY0" fmla="*/ 20 h 182966"/>
              <a:gd name="connsiteX1" fmla="*/ 10029986 w 10029986"/>
              <a:gd name="connsiteY1" fmla="*/ 0 h 182966"/>
              <a:gd name="connsiteX2" fmla="*/ 6454043 w 10029986"/>
              <a:gd name="connsiteY2" fmla="*/ 182966 h 182966"/>
              <a:gd name="connsiteX3" fmla="*/ 0 w 10029986"/>
              <a:gd name="connsiteY3" fmla="*/ 182900 h 182966"/>
              <a:gd name="connsiteX4" fmla="*/ 0 w 10029986"/>
              <a:gd name="connsiteY4" fmla="*/ 20 h 182966"/>
              <a:gd name="connsiteX0" fmla="*/ 0 w 9532583"/>
              <a:gd name="connsiteY0" fmla="*/ 359 h 183305"/>
              <a:gd name="connsiteX1" fmla="*/ 9532583 w 9532583"/>
              <a:gd name="connsiteY1" fmla="*/ 0 h 183305"/>
              <a:gd name="connsiteX2" fmla="*/ 6454043 w 9532583"/>
              <a:gd name="connsiteY2" fmla="*/ 183305 h 183305"/>
              <a:gd name="connsiteX3" fmla="*/ 0 w 9532583"/>
              <a:gd name="connsiteY3" fmla="*/ 183239 h 183305"/>
              <a:gd name="connsiteX4" fmla="*/ 0 w 9532583"/>
              <a:gd name="connsiteY4" fmla="*/ 359 h 183305"/>
              <a:gd name="connsiteX0" fmla="*/ 0 w 9532583"/>
              <a:gd name="connsiteY0" fmla="*/ 359 h 183239"/>
              <a:gd name="connsiteX1" fmla="*/ 9532583 w 9532583"/>
              <a:gd name="connsiteY1" fmla="*/ 0 h 183239"/>
              <a:gd name="connsiteX2" fmla="*/ 6861912 w 9532583"/>
              <a:gd name="connsiteY2" fmla="*/ 182966 h 183239"/>
              <a:gd name="connsiteX3" fmla="*/ 0 w 9532583"/>
              <a:gd name="connsiteY3" fmla="*/ 183239 h 183239"/>
              <a:gd name="connsiteX4" fmla="*/ 0 w 9532583"/>
              <a:gd name="connsiteY4" fmla="*/ 359 h 183239"/>
              <a:gd name="connsiteX0" fmla="*/ 0 w 9532583"/>
              <a:gd name="connsiteY0" fmla="*/ 359 h 183239"/>
              <a:gd name="connsiteX1" fmla="*/ 9532583 w 9532583"/>
              <a:gd name="connsiteY1" fmla="*/ 0 h 183239"/>
              <a:gd name="connsiteX2" fmla="*/ 7090717 w 9532583"/>
              <a:gd name="connsiteY2" fmla="*/ 174149 h 183239"/>
              <a:gd name="connsiteX3" fmla="*/ 0 w 9532583"/>
              <a:gd name="connsiteY3" fmla="*/ 183239 h 183239"/>
              <a:gd name="connsiteX4" fmla="*/ 0 w 9532583"/>
              <a:gd name="connsiteY4" fmla="*/ 359 h 183239"/>
              <a:gd name="connsiteX0" fmla="*/ 0 w 9532583"/>
              <a:gd name="connsiteY0" fmla="*/ 359 h 183305"/>
              <a:gd name="connsiteX1" fmla="*/ 9532583 w 9532583"/>
              <a:gd name="connsiteY1" fmla="*/ 0 h 183305"/>
              <a:gd name="connsiteX2" fmla="*/ 6842017 w 9532583"/>
              <a:gd name="connsiteY2" fmla="*/ 183305 h 183305"/>
              <a:gd name="connsiteX3" fmla="*/ 0 w 9532583"/>
              <a:gd name="connsiteY3" fmla="*/ 183239 h 183305"/>
              <a:gd name="connsiteX4" fmla="*/ 0 w 9532583"/>
              <a:gd name="connsiteY4" fmla="*/ 359 h 183305"/>
              <a:gd name="connsiteX0" fmla="*/ 0 w 9532583"/>
              <a:gd name="connsiteY0" fmla="*/ 359 h 183239"/>
              <a:gd name="connsiteX1" fmla="*/ 9532583 w 9532583"/>
              <a:gd name="connsiteY1" fmla="*/ 0 h 183239"/>
              <a:gd name="connsiteX2" fmla="*/ 6886781 w 9532583"/>
              <a:gd name="connsiteY2" fmla="*/ 180083 h 183239"/>
              <a:gd name="connsiteX3" fmla="*/ 0 w 9532583"/>
              <a:gd name="connsiteY3" fmla="*/ 183239 h 183239"/>
              <a:gd name="connsiteX4" fmla="*/ 0 w 9532583"/>
              <a:gd name="connsiteY4" fmla="*/ 359 h 183239"/>
              <a:gd name="connsiteX0" fmla="*/ 0 w 9532583"/>
              <a:gd name="connsiteY0" fmla="*/ 359 h 183305"/>
              <a:gd name="connsiteX1" fmla="*/ 9532583 w 9532583"/>
              <a:gd name="connsiteY1" fmla="*/ 0 h 183305"/>
              <a:gd name="connsiteX2" fmla="*/ 6837043 w 9532583"/>
              <a:gd name="connsiteY2" fmla="*/ 183305 h 183305"/>
              <a:gd name="connsiteX3" fmla="*/ 0 w 9532583"/>
              <a:gd name="connsiteY3" fmla="*/ 183239 h 183305"/>
              <a:gd name="connsiteX4" fmla="*/ 0 w 9532583"/>
              <a:gd name="connsiteY4" fmla="*/ 359 h 183305"/>
              <a:gd name="connsiteX0" fmla="*/ 0 w 9509505"/>
              <a:gd name="connsiteY0" fmla="*/ 0 h 182946"/>
              <a:gd name="connsiteX1" fmla="*/ 9509505 w 9509505"/>
              <a:gd name="connsiteY1" fmla="*/ 34 h 182946"/>
              <a:gd name="connsiteX2" fmla="*/ 6837043 w 9509505"/>
              <a:gd name="connsiteY2" fmla="*/ 182946 h 182946"/>
              <a:gd name="connsiteX3" fmla="*/ 0 w 9509505"/>
              <a:gd name="connsiteY3" fmla="*/ 182880 h 182946"/>
              <a:gd name="connsiteX4" fmla="*/ 0 w 9509505"/>
              <a:gd name="connsiteY4" fmla="*/ 0 h 182946"/>
              <a:gd name="connsiteX0" fmla="*/ 0 w 10261036"/>
              <a:gd name="connsiteY0" fmla="*/ 225 h 182912"/>
              <a:gd name="connsiteX1" fmla="*/ 10261036 w 10261036"/>
              <a:gd name="connsiteY1" fmla="*/ 0 h 182912"/>
              <a:gd name="connsiteX2" fmla="*/ 7588574 w 10261036"/>
              <a:gd name="connsiteY2" fmla="*/ 182912 h 182912"/>
              <a:gd name="connsiteX3" fmla="*/ 751531 w 10261036"/>
              <a:gd name="connsiteY3" fmla="*/ 182846 h 182912"/>
              <a:gd name="connsiteX4" fmla="*/ 0 w 10261036"/>
              <a:gd name="connsiteY4" fmla="*/ 225 h 182912"/>
              <a:gd name="connsiteX0" fmla="*/ 0 w 10261036"/>
              <a:gd name="connsiteY0" fmla="*/ 225 h 182912"/>
              <a:gd name="connsiteX1" fmla="*/ 10261036 w 10261036"/>
              <a:gd name="connsiteY1" fmla="*/ 0 h 182912"/>
              <a:gd name="connsiteX2" fmla="*/ 7588574 w 10261036"/>
              <a:gd name="connsiteY2" fmla="*/ 182912 h 182912"/>
              <a:gd name="connsiteX3" fmla="*/ 91094 w 10261036"/>
              <a:gd name="connsiteY3" fmla="*/ 177411 h 182912"/>
              <a:gd name="connsiteX4" fmla="*/ 0 w 10261036"/>
              <a:gd name="connsiteY4" fmla="*/ 225 h 182912"/>
              <a:gd name="connsiteX0" fmla="*/ 7591 w 10268627"/>
              <a:gd name="connsiteY0" fmla="*/ 225 h 183105"/>
              <a:gd name="connsiteX1" fmla="*/ 10268627 w 10268627"/>
              <a:gd name="connsiteY1" fmla="*/ 0 h 183105"/>
              <a:gd name="connsiteX2" fmla="*/ 7596165 w 10268627"/>
              <a:gd name="connsiteY2" fmla="*/ 182912 h 183105"/>
              <a:gd name="connsiteX3" fmla="*/ 0 w 10268627"/>
              <a:gd name="connsiteY3" fmla="*/ 183105 h 183105"/>
              <a:gd name="connsiteX4" fmla="*/ 7591 w 10268627"/>
              <a:gd name="connsiteY4" fmla="*/ 225 h 183105"/>
              <a:gd name="connsiteX0" fmla="*/ 630072 w 10268627"/>
              <a:gd name="connsiteY0" fmla="*/ 15494 h 183105"/>
              <a:gd name="connsiteX1" fmla="*/ 10268627 w 10268627"/>
              <a:gd name="connsiteY1" fmla="*/ 0 h 183105"/>
              <a:gd name="connsiteX2" fmla="*/ 7596165 w 10268627"/>
              <a:gd name="connsiteY2" fmla="*/ 182912 h 183105"/>
              <a:gd name="connsiteX3" fmla="*/ 0 w 10268627"/>
              <a:gd name="connsiteY3" fmla="*/ 183105 h 183105"/>
              <a:gd name="connsiteX4" fmla="*/ 630072 w 10268627"/>
              <a:gd name="connsiteY4" fmla="*/ 15494 h 183105"/>
              <a:gd name="connsiteX0" fmla="*/ 0 w 10268627"/>
              <a:gd name="connsiteY0" fmla="*/ 0 h 183139"/>
              <a:gd name="connsiteX1" fmla="*/ 10268627 w 10268627"/>
              <a:gd name="connsiteY1" fmla="*/ 34 h 183139"/>
              <a:gd name="connsiteX2" fmla="*/ 7596165 w 10268627"/>
              <a:gd name="connsiteY2" fmla="*/ 182946 h 183139"/>
              <a:gd name="connsiteX3" fmla="*/ 0 w 10268627"/>
              <a:gd name="connsiteY3" fmla="*/ 183139 h 183139"/>
              <a:gd name="connsiteX4" fmla="*/ 0 w 10268627"/>
              <a:gd name="connsiteY4" fmla="*/ 0 h 183139"/>
              <a:gd name="connsiteX0" fmla="*/ 0 w 10292666"/>
              <a:gd name="connsiteY0" fmla="*/ 0 h 183139"/>
              <a:gd name="connsiteX1" fmla="*/ 10292666 w 10292666"/>
              <a:gd name="connsiteY1" fmla="*/ 34 h 183139"/>
              <a:gd name="connsiteX2" fmla="*/ 7596165 w 10292666"/>
              <a:gd name="connsiteY2" fmla="*/ 182946 h 183139"/>
              <a:gd name="connsiteX3" fmla="*/ 0 w 10292666"/>
              <a:gd name="connsiteY3" fmla="*/ 183139 h 183139"/>
              <a:gd name="connsiteX4" fmla="*/ 0 w 10292666"/>
              <a:gd name="connsiteY4" fmla="*/ 0 h 183139"/>
              <a:gd name="connsiteX0" fmla="*/ 0 w 10292666"/>
              <a:gd name="connsiteY0" fmla="*/ 0 h 183139"/>
              <a:gd name="connsiteX1" fmla="*/ 10292666 w 10292666"/>
              <a:gd name="connsiteY1" fmla="*/ 34 h 183139"/>
              <a:gd name="connsiteX2" fmla="*/ 7590396 w 10292666"/>
              <a:gd name="connsiteY2" fmla="*/ 182848 h 183139"/>
              <a:gd name="connsiteX3" fmla="*/ 0 w 10292666"/>
              <a:gd name="connsiteY3" fmla="*/ 183139 h 183139"/>
              <a:gd name="connsiteX4" fmla="*/ 0 w 10292666"/>
              <a:gd name="connsiteY4" fmla="*/ 0 h 18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666" h="183139">
                <a:moveTo>
                  <a:pt x="0" y="0"/>
                </a:moveTo>
                <a:lnTo>
                  <a:pt x="10292666" y="34"/>
                </a:lnTo>
                <a:lnTo>
                  <a:pt x="7590396" y="182848"/>
                </a:lnTo>
                <a:lnTo>
                  <a:pt x="0" y="183139"/>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C4343-C115-504A-8D4F-0B17318D4A48}" type="slidenum">
              <a:rPr lang="en-US" smtClean="0"/>
              <a:t>‹#›</a:t>
            </a:fld>
            <a:endParaRPr lang="en-US"/>
          </a:p>
        </p:txBody>
      </p:sp>
      <p:sp>
        <p:nvSpPr>
          <p:cNvPr id="8" name="Title 1"/>
          <p:cNvSpPr>
            <a:spLocks noGrp="1"/>
          </p:cNvSpPr>
          <p:nvPr>
            <p:ph type="ctrTitle"/>
          </p:nvPr>
        </p:nvSpPr>
        <p:spPr>
          <a:xfrm>
            <a:off x="265181" y="1820863"/>
            <a:ext cx="9192300" cy="1096062"/>
          </a:xfrm>
        </p:spPr>
        <p:txBody>
          <a:bodyPr>
            <a:normAutofit/>
          </a:bodyPr>
          <a:lstStyle>
            <a:lvl1pPr>
              <a:defRPr>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265176" y="2923529"/>
            <a:ext cx="8744077" cy="847633"/>
          </a:xfrm>
        </p:spPr>
        <p:txBody>
          <a:bodyPr>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3" name="Rectangle 3"/>
          <p:cNvSpPr/>
          <p:nvPr userDrawn="1"/>
        </p:nvSpPr>
        <p:spPr>
          <a:xfrm flipH="1">
            <a:off x="8286893" y="-7526"/>
            <a:ext cx="3910289" cy="5909088"/>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58720"/>
              <a:gd name="connsiteY0" fmla="*/ 0 h 182880"/>
              <a:gd name="connsiteX1" fmla="*/ 8658720 w 8658720"/>
              <a:gd name="connsiteY1" fmla="*/ 452 h 182880"/>
              <a:gd name="connsiteX2" fmla="*/ 6709251 w 8658720"/>
              <a:gd name="connsiteY2" fmla="*/ 182880 h 182880"/>
              <a:gd name="connsiteX3" fmla="*/ 0 w 8658720"/>
              <a:gd name="connsiteY3" fmla="*/ 182880 h 182880"/>
              <a:gd name="connsiteX4" fmla="*/ 0 w 8658720"/>
              <a:gd name="connsiteY4" fmla="*/ 0 h 182880"/>
              <a:gd name="connsiteX0" fmla="*/ 0 w 8632078"/>
              <a:gd name="connsiteY0" fmla="*/ 0 h 182880"/>
              <a:gd name="connsiteX1" fmla="*/ 8632078 w 8632078"/>
              <a:gd name="connsiteY1" fmla="*/ 58 h 182880"/>
              <a:gd name="connsiteX2" fmla="*/ 6709251 w 8632078"/>
              <a:gd name="connsiteY2" fmla="*/ 182880 h 182880"/>
              <a:gd name="connsiteX3" fmla="*/ 0 w 8632078"/>
              <a:gd name="connsiteY3" fmla="*/ 182880 h 182880"/>
              <a:gd name="connsiteX4" fmla="*/ 0 w 8632078"/>
              <a:gd name="connsiteY4" fmla="*/ 0 h 182880"/>
              <a:gd name="connsiteX0" fmla="*/ 0 w 8632078"/>
              <a:gd name="connsiteY0" fmla="*/ 0 h 182880"/>
              <a:gd name="connsiteX1" fmla="*/ 8632078 w 8632078"/>
              <a:gd name="connsiteY1" fmla="*/ 58 h 182880"/>
              <a:gd name="connsiteX2" fmla="*/ 5989912 w 8632078"/>
              <a:gd name="connsiteY2" fmla="*/ 182880 h 182880"/>
              <a:gd name="connsiteX3" fmla="*/ 0 w 8632078"/>
              <a:gd name="connsiteY3" fmla="*/ 182880 h 182880"/>
              <a:gd name="connsiteX4" fmla="*/ 0 w 8632078"/>
              <a:gd name="connsiteY4" fmla="*/ 0 h 182880"/>
              <a:gd name="connsiteX0" fmla="*/ 0 w 8632078"/>
              <a:gd name="connsiteY0" fmla="*/ 0 h 183536"/>
              <a:gd name="connsiteX1" fmla="*/ 8632078 w 8632078"/>
              <a:gd name="connsiteY1" fmla="*/ 58 h 183536"/>
              <a:gd name="connsiteX2" fmla="*/ 6554022 w 8632078"/>
              <a:gd name="connsiteY2" fmla="*/ 183536 h 183536"/>
              <a:gd name="connsiteX3" fmla="*/ 0 w 8632078"/>
              <a:gd name="connsiteY3" fmla="*/ 182880 h 183536"/>
              <a:gd name="connsiteX4" fmla="*/ 0 w 8632078"/>
              <a:gd name="connsiteY4" fmla="*/ 0 h 183536"/>
              <a:gd name="connsiteX0" fmla="*/ 0 w 9997958"/>
              <a:gd name="connsiteY0" fmla="*/ 0 h 183536"/>
              <a:gd name="connsiteX1" fmla="*/ 8632078 w 9997958"/>
              <a:gd name="connsiteY1" fmla="*/ 58 h 183536"/>
              <a:gd name="connsiteX2" fmla="*/ 9997946 w 9997958"/>
              <a:gd name="connsiteY2" fmla="*/ 365 h 183536"/>
              <a:gd name="connsiteX3" fmla="*/ 6554022 w 9997958"/>
              <a:gd name="connsiteY3" fmla="*/ 183536 h 183536"/>
              <a:gd name="connsiteX4" fmla="*/ 0 w 9997958"/>
              <a:gd name="connsiteY4" fmla="*/ 182880 h 183536"/>
              <a:gd name="connsiteX5" fmla="*/ 0 w 9997958"/>
              <a:gd name="connsiteY5" fmla="*/ 0 h 183536"/>
              <a:gd name="connsiteX0" fmla="*/ 0 w 9997957"/>
              <a:gd name="connsiteY0" fmla="*/ 0 h 183536"/>
              <a:gd name="connsiteX1" fmla="*/ 8524057 w 9997957"/>
              <a:gd name="connsiteY1" fmla="*/ 20709 h 183536"/>
              <a:gd name="connsiteX2" fmla="*/ 9997946 w 9997957"/>
              <a:gd name="connsiteY2" fmla="*/ 365 h 183536"/>
              <a:gd name="connsiteX3" fmla="*/ 6554022 w 9997957"/>
              <a:gd name="connsiteY3" fmla="*/ 183536 h 183536"/>
              <a:gd name="connsiteX4" fmla="*/ 0 w 9997957"/>
              <a:gd name="connsiteY4" fmla="*/ 182880 h 183536"/>
              <a:gd name="connsiteX5" fmla="*/ 0 w 9997957"/>
              <a:gd name="connsiteY5"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3536"/>
              <a:gd name="connsiteX1" fmla="*/ 9997946 w 9997946"/>
              <a:gd name="connsiteY1" fmla="*/ 365 h 183536"/>
              <a:gd name="connsiteX2" fmla="*/ 6554022 w 9997946"/>
              <a:gd name="connsiteY2" fmla="*/ 183536 h 183536"/>
              <a:gd name="connsiteX3" fmla="*/ 0 w 9997946"/>
              <a:gd name="connsiteY3" fmla="*/ 182880 h 183536"/>
              <a:gd name="connsiteX4" fmla="*/ 0 w 9997946"/>
              <a:gd name="connsiteY4" fmla="*/ 0 h 183536"/>
              <a:gd name="connsiteX0" fmla="*/ 0 w 9997946"/>
              <a:gd name="connsiteY0" fmla="*/ 0 h 182880"/>
              <a:gd name="connsiteX1" fmla="*/ 9997946 w 9997946"/>
              <a:gd name="connsiteY1" fmla="*/ 365 h 182880"/>
              <a:gd name="connsiteX2" fmla="*/ 6573249 w 9997946"/>
              <a:gd name="connsiteY2" fmla="*/ 182258 h 182880"/>
              <a:gd name="connsiteX3" fmla="*/ 0 w 9997946"/>
              <a:gd name="connsiteY3" fmla="*/ 182880 h 182880"/>
              <a:gd name="connsiteX4" fmla="*/ 0 w 9997946"/>
              <a:gd name="connsiteY4" fmla="*/ 0 h 182880"/>
              <a:gd name="connsiteX0" fmla="*/ 0 w 9997946"/>
              <a:gd name="connsiteY0" fmla="*/ 0 h 182880"/>
              <a:gd name="connsiteX1" fmla="*/ 9997946 w 9997946"/>
              <a:gd name="connsiteY1" fmla="*/ 365 h 182880"/>
              <a:gd name="connsiteX2" fmla="*/ 6565558 w 9997946"/>
              <a:gd name="connsiteY2" fmla="*/ 182848 h 182880"/>
              <a:gd name="connsiteX3" fmla="*/ 0 w 9997946"/>
              <a:gd name="connsiteY3" fmla="*/ 182880 h 182880"/>
              <a:gd name="connsiteX4" fmla="*/ 0 w 9997946"/>
              <a:gd name="connsiteY4" fmla="*/ 0 h 182880"/>
              <a:gd name="connsiteX0" fmla="*/ 0 w 9963338"/>
              <a:gd name="connsiteY0" fmla="*/ 0 h 182880"/>
              <a:gd name="connsiteX1" fmla="*/ 9963338 w 9963338"/>
              <a:gd name="connsiteY1" fmla="*/ 2037 h 182880"/>
              <a:gd name="connsiteX2" fmla="*/ 6565558 w 9963338"/>
              <a:gd name="connsiteY2" fmla="*/ 182848 h 182880"/>
              <a:gd name="connsiteX3" fmla="*/ 0 w 9963338"/>
              <a:gd name="connsiteY3" fmla="*/ 182880 h 182880"/>
              <a:gd name="connsiteX4" fmla="*/ 0 w 9963338"/>
              <a:gd name="connsiteY4" fmla="*/ 0 h 182880"/>
              <a:gd name="connsiteX0" fmla="*/ 0 w 9974874"/>
              <a:gd name="connsiteY0" fmla="*/ 0 h 182880"/>
              <a:gd name="connsiteX1" fmla="*/ 9974874 w 9974874"/>
              <a:gd name="connsiteY1" fmla="*/ 365 h 182880"/>
              <a:gd name="connsiteX2" fmla="*/ 6565558 w 9974874"/>
              <a:gd name="connsiteY2" fmla="*/ 182848 h 182880"/>
              <a:gd name="connsiteX3" fmla="*/ 0 w 9974874"/>
              <a:gd name="connsiteY3" fmla="*/ 182880 h 182880"/>
              <a:gd name="connsiteX4" fmla="*/ 0 w 9974874"/>
              <a:gd name="connsiteY4" fmla="*/ 0 h 182880"/>
              <a:gd name="connsiteX0" fmla="*/ 0 w 9974874"/>
              <a:gd name="connsiteY0" fmla="*/ 0 h 182880"/>
              <a:gd name="connsiteX1" fmla="*/ 9974874 w 9974874"/>
              <a:gd name="connsiteY1" fmla="*/ 365 h 182880"/>
              <a:gd name="connsiteX2" fmla="*/ 6334837 w 9974874"/>
              <a:gd name="connsiteY2" fmla="*/ 182848 h 182880"/>
              <a:gd name="connsiteX3" fmla="*/ 0 w 9974874"/>
              <a:gd name="connsiteY3" fmla="*/ 182880 h 182880"/>
              <a:gd name="connsiteX4" fmla="*/ 0 w 9974874"/>
              <a:gd name="connsiteY4" fmla="*/ 0 h 182880"/>
              <a:gd name="connsiteX0" fmla="*/ 0 w 9984894"/>
              <a:gd name="connsiteY0" fmla="*/ 0 h 182880"/>
              <a:gd name="connsiteX1" fmla="*/ 9984894 w 9984894"/>
              <a:gd name="connsiteY1" fmla="*/ 493 h 182880"/>
              <a:gd name="connsiteX2" fmla="*/ 6334837 w 9984894"/>
              <a:gd name="connsiteY2" fmla="*/ 182848 h 182880"/>
              <a:gd name="connsiteX3" fmla="*/ 0 w 9984894"/>
              <a:gd name="connsiteY3" fmla="*/ 182880 h 182880"/>
              <a:gd name="connsiteX4" fmla="*/ 0 w 9984894"/>
              <a:gd name="connsiteY4" fmla="*/ 0 h 182880"/>
              <a:gd name="connsiteX0" fmla="*/ 0 w 10004935"/>
              <a:gd name="connsiteY0" fmla="*/ 276 h 183156"/>
              <a:gd name="connsiteX1" fmla="*/ 10004935 w 10004935"/>
              <a:gd name="connsiteY1" fmla="*/ 0 h 183156"/>
              <a:gd name="connsiteX2" fmla="*/ 6334837 w 10004935"/>
              <a:gd name="connsiteY2" fmla="*/ 183124 h 183156"/>
              <a:gd name="connsiteX3" fmla="*/ 0 w 10004935"/>
              <a:gd name="connsiteY3" fmla="*/ 183156 h 183156"/>
              <a:gd name="connsiteX4" fmla="*/ 0 w 10004935"/>
              <a:gd name="connsiteY4" fmla="*/ 276 h 183156"/>
              <a:gd name="connsiteX0" fmla="*/ 0 w 10009945"/>
              <a:gd name="connsiteY0" fmla="*/ 0 h 182880"/>
              <a:gd name="connsiteX1" fmla="*/ 10009945 w 10009945"/>
              <a:gd name="connsiteY1" fmla="*/ 5618 h 182880"/>
              <a:gd name="connsiteX2" fmla="*/ 6334837 w 10009945"/>
              <a:gd name="connsiteY2" fmla="*/ 182848 h 182880"/>
              <a:gd name="connsiteX3" fmla="*/ 0 w 10009945"/>
              <a:gd name="connsiteY3" fmla="*/ 182880 h 182880"/>
              <a:gd name="connsiteX4" fmla="*/ 0 w 10009945"/>
              <a:gd name="connsiteY4" fmla="*/ 0 h 182880"/>
              <a:gd name="connsiteX0" fmla="*/ 0 w 10029986"/>
              <a:gd name="connsiteY0" fmla="*/ 20 h 182900"/>
              <a:gd name="connsiteX1" fmla="*/ 10029986 w 10029986"/>
              <a:gd name="connsiteY1" fmla="*/ 0 h 182900"/>
              <a:gd name="connsiteX2" fmla="*/ 6334837 w 10029986"/>
              <a:gd name="connsiteY2" fmla="*/ 182868 h 182900"/>
              <a:gd name="connsiteX3" fmla="*/ 0 w 10029986"/>
              <a:gd name="connsiteY3" fmla="*/ 182900 h 182900"/>
              <a:gd name="connsiteX4" fmla="*/ 0 w 10029986"/>
              <a:gd name="connsiteY4" fmla="*/ 20 h 182900"/>
              <a:gd name="connsiteX0" fmla="*/ 0 w 119726974"/>
              <a:gd name="connsiteY0" fmla="*/ 20 h 183143"/>
              <a:gd name="connsiteX1" fmla="*/ 10029986 w 119726974"/>
              <a:gd name="connsiteY1" fmla="*/ 0 h 183143"/>
              <a:gd name="connsiteX2" fmla="*/ 119726974 w 119726974"/>
              <a:gd name="connsiteY2" fmla="*/ 183143 h 183143"/>
              <a:gd name="connsiteX3" fmla="*/ 0 w 119726974"/>
              <a:gd name="connsiteY3" fmla="*/ 182900 h 183143"/>
              <a:gd name="connsiteX4" fmla="*/ 0 w 119726974"/>
              <a:gd name="connsiteY4" fmla="*/ 20 h 183143"/>
              <a:gd name="connsiteX0" fmla="*/ 0 w 119726974"/>
              <a:gd name="connsiteY0" fmla="*/ 118 h 183241"/>
              <a:gd name="connsiteX1" fmla="*/ 26380906 w 119726974"/>
              <a:gd name="connsiteY1" fmla="*/ 0 h 183241"/>
              <a:gd name="connsiteX2" fmla="*/ 119726974 w 119726974"/>
              <a:gd name="connsiteY2" fmla="*/ 183241 h 183241"/>
              <a:gd name="connsiteX3" fmla="*/ 0 w 119726974"/>
              <a:gd name="connsiteY3" fmla="*/ 182998 h 183241"/>
              <a:gd name="connsiteX4" fmla="*/ 0 w 119726974"/>
              <a:gd name="connsiteY4" fmla="*/ 118 h 183241"/>
              <a:gd name="connsiteX0" fmla="*/ 0 w 119243219"/>
              <a:gd name="connsiteY0" fmla="*/ 118 h 182998"/>
              <a:gd name="connsiteX1" fmla="*/ 26380906 w 119243219"/>
              <a:gd name="connsiteY1" fmla="*/ 0 h 182998"/>
              <a:gd name="connsiteX2" fmla="*/ 119243219 w 119243219"/>
              <a:gd name="connsiteY2" fmla="*/ 182356 h 182998"/>
              <a:gd name="connsiteX3" fmla="*/ 0 w 119243219"/>
              <a:gd name="connsiteY3" fmla="*/ 182998 h 182998"/>
              <a:gd name="connsiteX4" fmla="*/ 0 w 119243219"/>
              <a:gd name="connsiteY4" fmla="*/ 118 h 182998"/>
              <a:gd name="connsiteX0" fmla="*/ 0 w 118952966"/>
              <a:gd name="connsiteY0" fmla="*/ 118 h 182998"/>
              <a:gd name="connsiteX1" fmla="*/ 26380906 w 118952966"/>
              <a:gd name="connsiteY1" fmla="*/ 0 h 182998"/>
              <a:gd name="connsiteX2" fmla="*/ 118952966 w 118952966"/>
              <a:gd name="connsiteY2" fmla="*/ 180881 h 182998"/>
              <a:gd name="connsiteX3" fmla="*/ 0 w 118952966"/>
              <a:gd name="connsiteY3" fmla="*/ 182998 h 182998"/>
              <a:gd name="connsiteX4" fmla="*/ 0 w 118952966"/>
              <a:gd name="connsiteY4" fmla="*/ 118 h 182998"/>
              <a:gd name="connsiteX0" fmla="*/ 0 w 119436721"/>
              <a:gd name="connsiteY0" fmla="*/ 118 h 183044"/>
              <a:gd name="connsiteX1" fmla="*/ 26380906 w 119436721"/>
              <a:gd name="connsiteY1" fmla="*/ 0 h 183044"/>
              <a:gd name="connsiteX2" fmla="*/ 119436721 w 119436721"/>
              <a:gd name="connsiteY2" fmla="*/ 183044 h 183044"/>
              <a:gd name="connsiteX3" fmla="*/ 0 w 119436721"/>
              <a:gd name="connsiteY3" fmla="*/ 182998 h 183044"/>
              <a:gd name="connsiteX4" fmla="*/ 0 w 119436721"/>
              <a:gd name="connsiteY4" fmla="*/ 118 h 183044"/>
              <a:gd name="connsiteX0" fmla="*/ 0 w 119436721"/>
              <a:gd name="connsiteY0" fmla="*/ 0 h 182926"/>
              <a:gd name="connsiteX1" fmla="*/ 40647838 w 119436721"/>
              <a:gd name="connsiteY1" fmla="*/ 899 h 182926"/>
              <a:gd name="connsiteX2" fmla="*/ 119436721 w 119436721"/>
              <a:gd name="connsiteY2" fmla="*/ 182926 h 182926"/>
              <a:gd name="connsiteX3" fmla="*/ 0 w 119436721"/>
              <a:gd name="connsiteY3" fmla="*/ 182880 h 182926"/>
              <a:gd name="connsiteX4" fmla="*/ 0 w 119436721"/>
              <a:gd name="connsiteY4" fmla="*/ 0 h 182926"/>
              <a:gd name="connsiteX0" fmla="*/ 0 w 92654956"/>
              <a:gd name="connsiteY0" fmla="*/ 0 h 182880"/>
              <a:gd name="connsiteX1" fmla="*/ 40647838 w 92654956"/>
              <a:gd name="connsiteY1" fmla="*/ 899 h 182880"/>
              <a:gd name="connsiteX2" fmla="*/ 92654956 w 92654956"/>
              <a:gd name="connsiteY2" fmla="*/ 182587 h 182880"/>
              <a:gd name="connsiteX3" fmla="*/ 0 w 92654956"/>
              <a:gd name="connsiteY3" fmla="*/ 182880 h 182880"/>
              <a:gd name="connsiteX4" fmla="*/ 0 w 92654956"/>
              <a:gd name="connsiteY4" fmla="*/ 0 h 182880"/>
              <a:gd name="connsiteX0" fmla="*/ 0 w 91153180"/>
              <a:gd name="connsiteY0" fmla="*/ 0 h 182880"/>
              <a:gd name="connsiteX1" fmla="*/ 40647838 w 91153180"/>
              <a:gd name="connsiteY1" fmla="*/ 899 h 182880"/>
              <a:gd name="connsiteX2" fmla="*/ 91153180 w 91153180"/>
              <a:gd name="connsiteY2" fmla="*/ 176144 h 182880"/>
              <a:gd name="connsiteX3" fmla="*/ 0 w 91153180"/>
              <a:gd name="connsiteY3" fmla="*/ 182880 h 182880"/>
              <a:gd name="connsiteX4" fmla="*/ 0 w 91153180"/>
              <a:gd name="connsiteY4" fmla="*/ 0 h 182880"/>
              <a:gd name="connsiteX0" fmla="*/ 0 w 107672788"/>
              <a:gd name="connsiteY0" fmla="*/ 0 h 183265"/>
              <a:gd name="connsiteX1" fmla="*/ 40647838 w 107672788"/>
              <a:gd name="connsiteY1" fmla="*/ 899 h 183265"/>
              <a:gd name="connsiteX2" fmla="*/ 107672788 w 107672788"/>
              <a:gd name="connsiteY2" fmla="*/ 183265 h 183265"/>
              <a:gd name="connsiteX3" fmla="*/ 0 w 107672788"/>
              <a:gd name="connsiteY3" fmla="*/ 182880 h 183265"/>
              <a:gd name="connsiteX4" fmla="*/ 0 w 107672788"/>
              <a:gd name="connsiteY4" fmla="*/ 0 h 183265"/>
              <a:gd name="connsiteX0" fmla="*/ 0 w 102166580"/>
              <a:gd name="connsiteY0" fmla="*/ 0 h 182880"/>
              <a:gd name="connsiteX1" fmla="*/ 40647838 w 102166580"/>
              <a:gd name="connsiteY1" fmla="*/ 899 h 182880"/>
              <a:gd name="connsiteX2" fmla="*/ 102166580 w 102166580"/>
              <a:gd name="connsiteY2" fmla="*/ 179535 h 182880"/>
              <a:gd name="connsiteX3" fmla="*/ 0 w 102166580"/>
              <a:gd name="connsiteY3" fmla="*/ 182880 h 182880"/>
              <a:gd name="connsiteX4" fmla="*/ 0 w 102166580"/>
              <a:gd name="connsiteY4" fmla="*/ 0 h 182880"/>
              <a:gd name="connsiteX0" fmla="*/ 0 w 107047096"/>
              <a:gd name="connsiteY0" fmla="*/ 0 h 182926"/>
              <a:gd name="connsiteX1" fmla="*/ 40647838 w 107047096"/>
              <a:gd name="connsiteY1" fmla="*/ 899 h 182926"/>
              <a:gd name="connsiteX2" fmla="*/ 107047096 w 107047096"/>
              <a:gd name="connsiteY2" fmla="*/ 182926 h 182926"/>
              <a:gd name="connsiteX3" fmla="*/ 0 w 107047096"/>
              <a:gd name="connsiteY3" fmla="*/ 182880 h 182926"/>
              <a:gd name="connsiteX4" fmla="*/ 0 w 107047096"/>
              <a:gd name="connsiteY4" fmla="*/ 0 h 182926"/>
              <a:gd name="connsiteX0" fmla="*/ 0 w 107047096"/>
              <a:gd name="connsiteY0" fmla="*/ 0 h 182926"/>
              <a:gd name="connsiteX1" fmla="*/ 39994599 w 107047096"/>
              <a:gd name="connsiteY1" fmla="*/ 211 h 182926"/>
              <a:gd name="connsiteX2" fmla="*/ 107047096 w 107047096"/>
              <a:gd name="connsiteY2" fmla="*/ 182926 h 182926"/>
              <a:gd name="connsiteX3" fmla="*/ 0 w 107047096"/>
              <a:gd name="connsiteY3" fmla="*/ 182880 h 182926"/>
              <a:gd name="connsiteX4" fmla="*/ 0 w 107047096"/>
              <a:gd name="connsiteY4" fmla="*/ 0 h 182926"/>
              <a:gd name="connsiteX0" fmla="*/ 0 w 107047096"/>
              <a:gd name="connsiteY0" fmla="*/ 461 h 183387"/>
              <a:gd name="connsiteX1" fmla="*/ 36355181 w 107047096"/>
              <a:gd name="connsiteY1" fmla="*/ 0 h 183387"/>
              <a:gd name="connsiteX2" fmla="*/ 107047096 w 107047096"/>
              <a:gd name="connsiteY2" fmla="*/ 183387 h 183387"/>
              <a:gd name="connsiteX3" fmla="*/ 0 w 107047096"/>
              <a:gd name="connsiteY3" fmla="*/ 183341 h 183387"/>
              <a:gd name="connsiteX4" fmla="*/ 0 w 107047096"/>
              <a:gd name="connsiteY4" fmla="*/ 461 h 183387"/>
              <a:gd name="connsiteX0" fmla="*/ 0 w 107047096"/>
              <a:gd name="connsiteY0" fmla="*/ 125 h 183051"/>
              <a:gd name="connsiteX1" fmla="*/ 39746471 w 107047096"/>
              <a:gd name="connsiteY1" fmla="*/ 0 h 183051"/>
              <a:gd name="connsiteX2" fmla="*/ 107047096 w 107047096"/>
              <a:gd name="connsiteY2" fmla="*/ 183051 h 183051"/>
              <a:gd name="connsiteX3" fmla="*/ 0 w 107047096"/>
              <a:gd name="connsiteY3" fmla="*/ 183005 h 183051"/>
              <a:gd name="connsiteX4" fmla="*/ 0 w 107047096"/>
              <a:gd name="connsiteY4" fmla="*/ 125 h 183051"/>
              <a:gd name="connsiteX0" fmla="*/ 35334710 w 107047096"/>
              <a:gd name="connsiteY0" fmla="*/ 16171 h 183051"/>
              <a:gd name="connsiteX1" fmla="*/ 39746471 w 107047096"/>
              <a:gd name="connsiteY1" fmla="*/ 0 h 183051"/>
              <a:gd name="connsiteX2" fmla="*/ 107047096 w 107047096"/>
              <a:gd name="connsiteY2" fmla="*/ 183051 h 183051"/>
              <a:gd name="connsiteX3" fmla="*/ 0 w 107047096"/>
              <a:gd name="connsiteY3" fmla="*/ 183005 h 183051"/>
              <a:gd name="connsiteX4" fmla="*/ 35334710 w 107047096"/>
              <a:gd name="connsiteY4" fmla="*/ 16171 h 183051"/>
              <a:gd name="connsiteX0" fmla="*/ 18526854 w 107047096"/>
              <a:gd name="connsiteY0" fmla="*/ 125 h 183051"/>
              <a:gd name="connsiteX1" fmla="*/ 39746471 w 107047096"/>
              <a:gd name="connsiteY1" fmla="*/ 0 h 183051"/>
              <a:gd name="connsiteX2" fmla="*/ 107047096 w 107047096"/>
              <a:gd name="connsiteY2" fmla="*/ 183051 h 183051"/>
              <a:gd name="connsiteX3" fmla="*/ 0 w 107047096"/>
              <a:gd name="connsiteY3" fmla="*/ 183005 h 183051"/>
              <a:gd name="connsiteX4" fmla="*/ 18526854 w 107047096"/>
              <a:gd name="connsiteY4" fmla="*/ 125 h 183051"/>
              <a:gd name="connsiteX0" fmla="*/ 0 w 88520242"/>
              <a:gd name="connsiteY0" fmla="*/ 125 h 183051"/>
              <a:gd name="connsiteX1" fmla="*/ 21219617 w 88520242"/>
              <a:gd name="connsiteY1" fmla="*/ 0 h 183051"/>
              <a:gd name="connsiteX2" fmla="*/ 88520242 w 88520242"/>
              <a:gd name="connsiteY2" fmla="*/ 183051 h 183051"/>
              <a:gd name="connsiteX3" fmla="*/ 19290829 w 88520242"/>
              <a:gd name="connsiteY3" fmla="*/ 175759 h 183051"/>
              <a:gd name="connsiteX4" fmla="*/ 0 w 88520242"/>
              <a:gd name="connsiteY4" fmla="*/ 125 h 183051"/>
              <a:gd name="connsiteX0" fmla="*/ 0 w 88520242"/>
              <a:gd name="connsiteY0" fmla="*/ 125 h 183051"/>
              <a:gd name="connsiteX1" fmla="*/ 21219617 w 88520242"/>
              <a:gd name="connsiteY1" fmla="*/ 0 h 183051"/>
              <a:gd name="connsiteX2" fmla="*/ 88520242 w 88520242"/>
              <a:gd name="connsiteY2" fmla="*/ 183051 h 183051"/>
              <a:gd name="connsiteX3" fmla="*/ 0 w 88520242"/>
              <a:gd name="connsiteY3" fmla="*/ 183005 h 183051"/>
              <a:gd name="connsiteX4" fmla="*/ 0 w 88520242"/>
              <a:gd name="connsiteY4" fmla="*/ 125 h 183051"/>
              <a:gd name="connsiteX0" fmla="*/ 0 w 88520242"/>
              <a:gd name="connsiteY0" fmla="*/ 125 h 183051"/>
              <a:gd name="connsiteX1" fmla="*/ 20493773 w 88520242"/>
              <a:gd name="connsiteY1" fmla="*/ 0 h 183051"/>
              <a:gd name="connsiteX2" fmla="*/ 88520242 w 88520242"/>
              <a:gd name="connsiteY2" fmla="*/ 183051 h 183051"/>
              <a:gd name="connsiteX3" fmla="*/ 0 w 88520242"/>
              <a:gd name="connsiteY3" fmla="*/ 183005 h 183051"/>
              <a:gd name="connsiteX4" fmla="*/ 0 w 88520242"/>
              <a:gd name="connsiteY4" fmla="*/ 125 h 183051"/>
              <a:gd name="connsiteX0" fmla="*/ 0 w 89246086"/>
              <a:gd name="connsiteY0" fmla="*/ 125 h 183215"/>
              <a:gd name="connsiteX1" fmla="*/ 20493773 w 89246086"/>
              <a:gd name="connsiteY1" fmla="*/ 0 h 183215"/>
              <a:gd name="connsiteX2" fmla="*/ 89246086 w 89246086"/>
              <a:gd name="connsiteY2" fmla="*/ 183215 h 183215"/>
              <a:gd name="connsiteX3" fmla="*/ 0 w 89246086"/>
              <a:gd name="connsiteY3" fmla="*/ 183005 h 183215"/>
              <a:gd name="connsiteX4" fmla="*/ 0 w 89246086"/>
              <a:gd name="connsiteY4" fmla="*/ 125 h 183215"/>
              <a:gd name="connsiteX0" fmla="*/ 0 w 86415382"/>
              <a:gd name="connsiteY0" fmla="*/ 125 h 183005"/>
              <a:gd name="connsiteX1" fmla="*/ 20493773 w 86415382"/>
              <a:gd name="connsiteY1" fmla="*/ 0 h 183005"/>
              <a:gd name="connsiteX2" fmla="*/ 86415382 w 86415382"/>
              <a:gd name="connsiteY2" fmla="*/ 181642 h 183005"/>
              <a:gd name="connsiteX3" fmla="*/ 0 w 86415382"/>
              <a:gd name="connsiteY3" fmla="*/ 183005 h 183005"/>
              <a:gd name="connsiteX4" fmla="*/ 0 w 86415382"/>
              <a:gd name="connsiteY4" fmla="*/ 125 h 183005"/>
              <a:gd name="connsiteX0" fmla="*/ 0 w 89391251"/>
              <a:gd name="connsiteY0" fmla="*/ 125 h 183117"/>
              <a:gd name="connsiteX1" fmla="*/ 20493773 w 89391251"/>
              <a:gd name="connsiteY1" fmla="*/ 0 h 183117"/>
              <a:gd name="connsiteX2" fmla="*/ 89391251 w 89391251"/>
              <a:gd name="connsiteY2" fmla="*/ 183117 h 183117"/>
              <a:gd name="connsiteX3" fmla="*/ 0 w 89391251"/>
              <a:gd name="connsiteY3" fmla="*/ 183005 h 183117"/>
              <a:gd name="connsiteX4" fmla="*/ 0 w 89391251"/>
              <a:gd name="connsiteY4" fmla="*/ 125 h 183117"/>
              <a:gd name="connsiteX0" fmla="*/ 0 w 87867026"/>
              <a:gd name="connsiteY0" fmla="*/ 125 h 183005"/>
              <a:gd name="connsiteX1" fmla="*/ 20493773 w 87867026"/>
              <a:gd name="connsiteY1" fmla="*/ 0 h 183005"/>
              <a:gd name="connsiteX2" fmla="*/ 87867026 w 87867026"/>
              <a:gd name="connsiteY2" fmla="*/ 182232 h 183005"/>
              <a:gd name="connsiteX3" fmla="*/ 0 w 87867026"/>
              <a:gd name="connsiteY3" fmla="*/ 183005 h 183005"/>
              <a:gd name="connsiteX4" fmla="*/ 0 w 87867026"/>
              <a:gd name="connsiteY4" fmla="*/ 125 h 183005"/>
              <a:gd name="connsiteX0" fmla="*/ 0 w 89391251"/>
              <a:gd name="connsiteY0" fmla="*/ 125 h 183019"/>
              <a:gd name="connsiteX1" fmla="*/ 20493773 w 89391251"/>
              <a:gd name="connsiteY1" fmla="*/ 0 h 183019"/>
              <a:gd name="connsiteX2" fmla="*/ 89391251 w 89391251"/>
              <a:gd name="connsiteY2" fmla="*/ 183019 h 183019"/>
              <a:gd name="connsiteX3" fmla="*/ 0 w 89391251"/>
              <a:gd name="connsiteY3" fmla="*/ 183005 h 183019"/>
              <a:gd name="connsiteX4" fmla="*/ 0 w 89391251"/>
              <a:gd name="connsiteY4" fmla="*/ 125 h 18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91251" h="183019">
                <a:moveTo>
                  <a:pt x="0" y="125"/>
                </a:moveTo>
                <a:lnTo>
                  <a:pt x="20493773" y="0"/>
                </a:lnTo>
                <a:lnTo>
                  <a:pt x="89391251" y="183019"/>
                </a:lnTo>
                <a:lnTo>
                  <a:pt x="0" y="183005"/>
                </a:lnTo>
                <a:lnTo>
                  <a:pt x="0" y="125"/>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1"/>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243008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chemeClr val="tx2"/>
          </a:solidFill>
        </p:spPr>
        <p:txBody>
          <a:bodyPr anchor="ctr" anchorCtr="1"/>
          <a:lstStyle>
            <a:lvl1pPr marL="0" indent="0" algn="ctr">
              <a:buNone/>
              <a:defRPr/>
            </a:lvl1pPr>
          </a:lstStyle>
          <a:p>
            <a:endParaRPr lang="en-US"/>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56658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947134"/>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999202"/>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12801" y="4779106"/>
            <a:ext cx="3303002" cy="365125"/>
          </a:xfrm>
          <a:prstGeom prst="rect">
            <a:avLst/>
          </a:prstGeom>
        </p:spPr>
        <p:txBody>
          <a:bodyPr lIns="0" tIns="0" rIns="0" bIns="0">
            <a:normAutofit/>
          </a:bodyPr>
          <a:lstStyle>
            <a:lvl1pPr>
              <a:defRPr sz="1000">
                <a:solidFill>
                  <a:schemeClr val="tx1"/>
                </a:solidFill>
                <a:latin typeface="+mn-lt"/>
                <a:cs typeface="Arial"/>
              </a:defRPr>
            </a:lvl1pPr>
          </a:lstStyle>
          <a:p>
            <a:endParaRPr lang="en-US" dirty="0"/>
          </a:p>
        </p:txBody>
      </p:sp>
      <p:pic>
        <p:nvPicPr>
          <p:cNvPr id="14" name="Picture 13">
            <a:extLst>
              <a:ext uri="{FF2B5EF4-FFF2-40B4-BE49-F238E27FC236}">
                <a16:creationId xmlns:a16="http://schemas.microsoft.com/office/drawing/2014/main" id="{038F46E6-B30F-4BB4-8F82-08AD4C6EA8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
        <p:nvSpPr>
          <p:cNvPr id="12" name="Rectangle 11">
            <a:extLst>
              <a:ext uri="{FF2B5EF4-FFF2-40B4-BE49-F238E27FC236}">
                <a16:creationId xmlns:a16="http://schemas.microsoft.com/office/drawing/2014/main" id="{0737FA42-C06C-4BE0-AE35-B6EF2728CBF5}"/>
              </a:ext>
            </a:extLst>
          </p:cNvPr>
          <p:cNvSpPr/>
          <p:nvPr userDrawn="1"/>
        </p:nvSpPr>
        <p:spPr>
          <a:xfrm>
            <a:off x="8483628" y="0"/>
            <a:ext cx="3705197" cy="4821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9FCFEBA5-E832-4F45-9A7E-E488F4C2670A}"/>
              </a:ext>
            </a:extLst>
          </p:cNvPr>
          <p:cNvSpPr/>
          <p:nvPr userDrawn="1"/>
        </p:nvSpPr>
        <p:spPr>
          <a:xfrm>
            <a:off x="0" y="31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25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D9D9EF-93A8-4AD0-9293-A912F1609535}"/>
              </a:ext>
            </a:extLst>
          </p:cNvPr>
          <p:cNvSpPr/>
          <p:nvPr userDrawn="1"/>
        </p:nvSpPr>
        <p:spPr>
          <a:xfrm>
            <a:off x="8483628" y="1411869"/>
            <a:ext cx="3705197" cy="4821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3">
            <a:extLst>
              <a:ext uri="{FF2B5EF4-FFF2-40B4-BE49-F238E27FC236}">
                <a16:creationId xmlns:a16="http://schemas.microsoft.com/office/drawing/2014/main" id="{69E79D0B-0FBC-4730-8F48-331668759A21}"/>
              </a:ext>
            </a:extLst>
          </p:cNvPr>
          <p:cNvSpPr/>
          <p:nvPr userDrawn="1"/>
        </p:nvSpPr>
        <p:spPr>
          <a:xfrm>
            <a:off x="0" y="1412185"/>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2801" y="3748407"/>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4800475"/>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12801" y="5580379"/>
            <a:ext cx="3303002" cy="365125"/>
          </a:xfrm>
          <a:prstGeom prst="rect">
            <a:avLst/>
          </a:prstGeom>
        </p:spPr>
        <p:txBody>
          <a:bodyPr lIns="0" tIns="0" rIns="0" bIns="0">
            <a:normAutofit/>
          </a:bodyPr>
          <a:lstStyle>
            <a:lvl1pPr>
              <a:defRPr sz="1000">
                <a:solidFill>
                  <a:schemeClr val="tx1"/>
                </a:solidFill>
                <a:latin typeface="+mn-lt"/>
                <a:cs typeface="Arial"/>
              </a:defRPr>
            </a:lvl1pPr>
          </a:lstStyle>
          <a:p>
            <a:endParaRPr lang="en-US" dirty="0"/>
          </a:p>
        </p:txBody>
      </p:sp>
      <p:pic>
        <p:nvPicPr>
          <p:cNvPr id="14" name="Picture 13">
            <a:extLst>
              <a:ext uri="{FF2B5EF4-FFF2-40B4-BE49-F238E27FC236}">
                <a16:creationId xmlns:a16="http://schemas.microsoft.com/office/drawing/2014/main" id="{038F46E6-B30F-4BB4-8F82-08AD4C6EA8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
        <p:nvSpPr>
          <p:cNvPr id="16" name="Picture Placeholder 15">
            <a:extLst>
              <a:ext uri="{FF2B5EF4-FFF2-40B4-BE49-F238E27FC236}">
                <a16:creationId xmlns:a16="http://schemas.microsoft.com/office/drawing/2014/main" id="{B1B375D4-5229-42D1-ACCC-C091DAB25EBF}"/>
              </a:ext>
            </a:extLst>
          </p:cNvPr>
          <p:cNvSpPr>
            <a:spLocks noGrp="1"/>
          </p:cNvSpPr>
          <p:nvPr>
            <p:ph type="pic" sz="quarter" idx="11" hasCustomPrompt="1"/>
          </p:nvPr>
        </p:nvSpPr>
        <p:spPr>
          <a:xfrm>
            <a:off x="-11114" y="1927755"/>
            <a:ext cx="3017520" cy="1706562"/>
          </a:xfrm>
          <a:solidFill>
            <a:schemeClr val="bg1">
              <a:lumMod val="85000"/>
            </a:schemeClr>
          </a:solidFill>
        </p:spPr>
        <p:txBody>
          <a:bodyPr anchor="ctr">
            <a:normAutofit/>
          </a:bodyPr>
          <a:lstStyle>
            <a:lvl1pPr marL="0" indent="0" algn="ctr">
              <a:buNone/>
              <a:defRPr sz="1200" b="0">
                <a:solidFill>
                  <a:schemeClr val="tx1">
                    <a:lumMod val="50000"/>
                    <a:lumOff val="50000"/>
                  </a:schemeClr>
                </a:solidFill>
              </a:defRPr>
            </a:lvl1pPr>
          </a:lstStyle>
          <a:p>
            <a:r>
              <a:rPr lang="en-US" dirty="0"/>
              <a:t>Insert photo here</a:t>
            </a:r>
          </a:p>
        </p:txBody>
      </p:sp>
      <p:sp>
        <p:nvSpPr>
          <p:cNvPr id="17" name="Picture Placeholder 15">
            <a:extLst>
              <a:ext uri="{FF2B5EF4-FFF2-40B4-BE49-F238E27FC236}">
                <a16:creationId xmlns:a16="http://schemas.microsoft.com/office/drawing/2014/main" id="{9AA1076D-6C42-4BB3-BA4D-45B182AC9A43}"/>
              </a:ext>
            </a:extLst>
          </p:cNvPr>
          <p:cNvSpPr>
            <a:spLocks noGrp="1"/>
          </p:cNvSpPr>
          <p:nvPr>
            <p:ph type="pic" sz="quarter" idx="12" hasCustomPrompt="1"/>
          </p:nvPr>
        </p:nvSpPr>
        <p:spPr>
          <a:xfrm>
            <a:off x="3049692" y="1927755"/>
            <a:ext cx="3017520" cy="1706562"/>
          </a:xfrm>
          <a:solidFill>
            <a:schemeClr val="bg1">
              <a:lumMod val="85000"/>
            </a:schemeClr>
          </a:solidFill>
        </p:spPr>
        <p:txBody>
          <a:bodyPr anchor="ctr">
            <a:normAutofit/>
          </a:bodyPr>
          <a:lstStyle>
            <a:lvl1pPr marL="0" indent="0" algn="ctr">
              <a:buNone/>
              <a:defRPr sz="1200" b="0">
                <a:solidFill>
                  <a:schemeClr val="tx1">
                    <a:lumMod val="50000"/>
                    <a:lumOff val="50000"/>
                  </a:schemeClr>
                </a:solidFill>
              </a:defRPr>
            </a:lvl1pPr>
          </a:lstStyle>
          <a:p>
            <a:r>
              <a:rPr lang="en-US" dirty="0"/>
              <a:t>Insert photo here</a:t>
            </a:r>
          </a:p>
        </p:txBody>
      </p:sp>
      <p:sp>
        <p:nvSpPr>
          <p:cNvPr id="18" name="Picture Placeholder 15">
            <a:extLst>
              <a:ext uri="{FF2B5EF4-FFF2-40B4-BE49-F238E27FC236}">
                <a16:creationId xmlns:a16="http://schemas.microsoft.com/office/drawing/2014/main" id="{94262E97-B7F8-4095-A959-B2C6D66AE085}"/>
              </a:ext>
            </a:extLst>
          </p:cNvPr>
          <p:cNvSpPr>
            <a:spLocks noGrp="1"/>
          </p:cNvSpPr>
          <p:nvPr>
            <p:ph type="pic" sz="quarter" idx="13" hasCustomPrompt="1"/>
          </p:nvPr>
        </p:nvSpPr>
        <p:spPr>
          <a:xfrm>
            <a:off x="6110498" y="1927755"/>
            <a:ext cx="3017520" cy="1706562"/>
          </a:xfrm>
          <a:solidFill>
            <a:schemeClr val="bg1">
              <a:lumMod val="85000"/>
            </a:schemeClr>
          </a:solidFill>
        </p:spPr>
        <p:txBody>
          <a:bodyPr anchor="ctr">
            <a:normAutofit/>
          </a:bodyPr>
          <a:lstStyle>
            <a:lvl1pPr marL="0" indent="0" algn="ctr">
              <a:buNone/>
              <a:defRPr sz="1200" b="0">
                <a:solidFill>
                  <a:schemeClr val="tx1">
                    <a:lumMod val="50000"/>
                    <a:lumOff val="50000"/>
                  </a:schemeClr>
                </a:solidFill>
              </a:defRPr>
            </a:lvl1pPr>
          </a:lstStyle>
          <a:p>
            <a:r>
              <a:rPr lang="en-US" dirty="0"/>
              <a:t>Insert photo here</a:t>
            </a:r>
          </a:p>
        </p:txBody>
      </p:sp>
      <p:sp>
        <p:nvSpPr>
          <p:cNvPr id="19" name="Picture Placeholder 15">
            <a:extLst>
              <a:ext uri="{FF2B5EF4-FFF2-40B4-BE49-F238E27FC236}">
                <a16:creationId xmlns:a16="http://schemas.microsoft.com/office/drawing/2014/main" id="{C14C4D13-49AC-4208-BEFF-0899F4B2E2E1}"/>
              </a:ext>
            </a:extLst>
          </p:cNvPr>
          <p:cNvSpPr>
            <a:spLocks noGrp="1"/>
          </p:cNvSpPr>
          <p:nvPr>
            <p:ph type="pic" sz="quarter" idx="14" hasCustomPrompt="1"/>
          </p:nvPr>
        </p:nvSpPr>
        <p:spPr>
          <a:xfrm>
            <a:off x="9171305" y="1927755"/>
            <a:ext cx="3017520" cy="1706562"/>
          </a:xfrm>
          <a:solidFill>
            <a:schemeClr val="bg1">
              <a:lumMod val="85000"/>
            </a:schemeClr>
          </a:solidFill>
        </p:spPr>
        <p:txBody>
          <a:bodyPr anchor="ctr">
            <a:normAutofit/>
          </a:bodyPr>
          <a:lstStyle>
            <a:lvl1pPr marL="0" indent="0" algn="ctr">
              <a:buNone/>
              <a:defRPr sz="1200" b="0">
                <a:solidFill>
                  <a:schemeClr val="tx1">
                    <a:lumMod val="50000"/>
                    <a:lumOff val="50000"/>
                  </a:schemeClr>
                </a:solidFill>
              </a:defRPr>
            </a:lvl1pPr>
          </a:lstStyle>
          <a:p>
            <a:r>
              <a:rPr lang="en-US" dirty="0"/>
              <a:t>Insert photo here</a:t>
            </a:r>
          </a:p>
        </p:txBody>
      </p:sp>
    </p:spTree>
    <p:extLst>
      <p:ext uri="{BB962C8B-B14F-4D97-AF65-F5344CB8AC3E}">
        <p14:creationId xmlns:p14="http://schemas.microsoft.com/office/powerpoint/2010/main" val="2041262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817076"/>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869144"/>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7A85F325-7987-4A1E-820A-9A64A1B13356}"/>
              </a:ext>
            </a:extLst>
          </p:cNvPr>
          <p:cNvSpPr/>
          <p:nvPr userDrawn="1"/>
        </p:nvSpPr>
        <p:spPr>
          <a:xfrm>
            <a:off x="8483628" y="2209310"/>
            <a:ext cx="3705197" cy="4821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352936BF-BEFE-420D-886B-904153FF49AA}"/>
              </a:ext>
            </a:extLst>
          </p:cNvPr>
          <p:cNvSpPr/>
          <p:nvPr userDrawn="1"/>
        </p:nvSpPr>
        <p:spPr>
          <a:xfrm>
            <a:off x="0" y="220962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55EA5B-0213-49CD-B934-926AAD462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Tree>
    <p:extLst>
      <p:ext uri="{BB962C8B-B14F-4D97-AF65-F5344CB8AC3E}">
        <p14:creationId xmlns:p14="http://schemas.microsoft.com/office/powerpoint/2010/main" val="354391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817076"/>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869144"/>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7A85F325-7987-4A1E-820A-9A64A1B13356}"/>
              </a:ext>
            </a:extLst>
          </p:cNvPr>
          <p:cNvSpPr/>
          <p:nvPr userDrawn="1"/>
        </p:nvSpPr>
        <p:spPr>
          <a:xfrm>
            <a:off x="8483628" y="2209310"/>
            <a:ext cx="3705197" cy="482127"/>
          </a:xfrm>
          <a:prstGeom prst="rect">
            <a:avLst/>
          </a:prstGeom>
          <a:solidFill>
            <a:srgbClr val="8F1A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352936BF-BEFE-420D-886B-904153FF49AA}"/>
              </a:ext>
            </a:extLst>
          </p:cNvPr>
          <p:cNvSpPr/>
          <p:nvPr userDrawn="1"/>
        </p:nvSpPr>
        <p:spPr>
          <a:xfrm>
            <a:off x="0" y="220962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55EA5B-0213-49CD-B934-926AAD462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Tree>
    <p:extLst>
      <p:ext uri="{BB962C8B-B14F-4D97-AF65-F5344CB8AC3E}">
        <p14:creationId xmlns:p14="http://schemas.microsoft.com/office/powerpoint/2010/main" val="364753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817076"/>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869144"/>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7A85F325-7987-4A1E-820A-9A64A1B13356}"/>
              </a:ext>
            </a:extLst>
          </p:cNvPr>
          <p:cNvSpPr/>
          <p:nvPr userDrawn="1"/>
        </p:nvSpPr>
        <p:spPr>
          <a:xfrm>
            <a:off x="8483628" y="2209310"/>
            <a:ext cx="3705197" cy="48212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352936BF-BEFE-420D-886B-904153FF49AA}"/>
              </a:ext>
            </a:extLst>
          </p:cNvPr>
          <p:cNvSpPr/>
          <p:nvPr userDrawn="1"/>
        </p:nvSpPr>
        <p:spPr>
          <a:xfrm>
            <a:off x="0" y="220962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55EA5B-0213-49CD-B934-926AAD462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Tree>
    <p:extLst>
      <p:ext uri="{BB962C8B-B14F-4D97-AF65-F5344CB8AC3E}">
        <p14:creationId xmlns:p14="http://schemas.microsoft.com/office/powerpoint/2010/main" val="383537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817076"/>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869144"/>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7A85F325-7987-4A1E-820A-9A64A1B13356}"/>
              </a:ext>
            </a:extLst>
          </p:cNvPr>
          <p:cNvSpPr/>
          <p:nvPr userDrawn="1"/>
        </p:nvSpPr>
        <p:spPr>
          <a:xfrm>
            <a:off x="8483628" y="2209310"/>
            <a:ext cx="3705197" cy="48212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352936BF-BEFE-420D-886B-904153FF49AA}"/>
              </a:ext>
            </a:extLst>
          </p:cNvPr>
          <p:cNvSpPr/>
          <p:nvPr userDrawn="1"/>
        </p:nvSpPr>
        <p:spPr>
          <a:xfrm>
            <a:off x="0" y="220962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55EA5B-0213-49CD-B934-926AAD462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Tree>
    <p:extLst>
      <p:ext uri="{BB962C8B-B14F-4D97-AF65-F5344CB8AC3E}">
        <p14:creationId xmlns:p14="http://schemas.microsoft.com/office/powerpoint/2010/main" val="1822774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817076"/>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869144"/>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7A85F325-7987-4A1E-820A-9A64A1B13356}"/>
              </a:ext>
            </a:extLst>
          </p:cNvPr>
          <p:cNvSpPr/>
          <p:nvPr userDrawn="1"/>
        </p:nvSpPr>
        <p:spPr>
          <a:xfrm>
            <a:off x="8483628" y="2209310"/>
            <a:ext cx="3705197" cy="4821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352936BF-BEFE-420D-886B-904153FF49AA}"/>
              </a:ext>
            </a:extLst>
          </p:cNvPr>
          <p:cNvSpPr/>
          <p:nvPr userDrawn="1"/>
        </p:nvSpPr>
        <p:spPr>
          <a:xfrm>
            <a:off x="0" y="220962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55EA5B-0213-49CD-B934-926AAD462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Tree>
    <p:extLst>
      <p:ext uri="{BB962C8B-B14F-4D97-AF65-F5344CB8AC3E}">
        <p14:creationId xmlns:p14="http://schemas.microsoft.com/office/powerpoint/2010/main" val="3961595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801" y="2817076"/>
            <a:ext cx="8455769" cy="984333"/>
          </a:xfrm>
        </p:spPr>
        <p:txBody>
          <a:bodyPr anchor="b">
            <a:normAutofit/>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2801" y="3869144"/>
            <a:ext cx="8455769" cy="640767"/>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7A85F325-7987-4A1E-820A-9A64A1B13356}"/>
              </a:ext>
            </a:extLst>
          </p:cNvPr>
          <p:cNvSpPr/>
          <p:nvPr userDrawn="1"/>
        </p:nvSpPr>
        <p:spPr>
          <a:xfrm>
            <a:off x="8483628" y="2209310"/>
            <a:ext cx="3705197" cy="48212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3">
            <a:extLst>
              <a:ext uri="{FF2B5EF4-FFF2-40B4-BE49-F238E27FC236}">
                <a16:creationId xmlns:a16="http://schemas.microsoft.com/office/drawing/2014/main" id="{352936BF-BEFE-420D-886B-904153FF49AA}"/>
              </a:ext>
            </a:extLst>
          </p:cNvPr>
          <p:cNvSpPr/>
          <p:nvPr userDrawn="1"/>
        </p:nvSpPr>
        <p:spPr>
          <a:xfrm>
            <a:off x="0" y="2209626"/>
            <a:ext cx="9074878" cy="482776"/>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4979"/>
              <a:gd name="connsiteY0" fmla="*/ 3340 h 186220"/>
              <a:gd name="connsiteX1" fmla="*/ 8674979 w 8674979"/>
              <a:gd name="connsiteY1" fmla="*/ 0 h 186220"/>
              <a:gd name="connsiteX2" fmla="*/ 8310720 w 8674979"/>
              <a:gd name="connsiteY2" fmla="*/ 182880 h 186220"/>
              <a:gd name="connsiteX3" fmla="*/ 2938 w 8674979"/>
              <a:gd name="connsiteY3" fmla="*/ 186220 h 186220"/>
              <a:gd name="connsiteX4" fmla="*/ 0 w 8674979"/>
              <a:gd name="connsiteY4" fmla="*/ 3340 h 186220"/>
              <a:gd name="connsiteX0" fmla="*/ 0 w 8674979"/>
              <a:gd name="connsiteY0" fmla="*/ 0 h 189166"/>
              <a:gd name="connsiteX1" fmla="*/ 8674979 w 8674979"/>
              <a:gd name="connsiteY1" fmla="*/ 2946 h 189166"/>
              <a:gd name="connsiteX2" fmla="*/ 8310720 w 8674979"/>
              <a:gd name="connsiteY2" fmla="*/ 185826 h 189166"/>
              <a:gd name="connsiteX3" fmla="*/ 2938 w 8674979"/>
              <a:gd name="connsiteY3" fmla="*/ 189166 h 189166"/>
              <a:gd name="connsiteX4" fmla="*/ 0 w 8674979"/>
              <a:gd name="connsiteY4" fmla="*/ 0 h 189166"/>
              <a:gd name="connsiteX0" fmla="*/ 0 w 8674979"/>
              <a:gd name="connsiteY0" fmla="*/ 444 h 189610"/>
              <a:gd name="connsiteX1" fmla="*/ 8674979 w 8674979"/>
              <a:gd name="connsiteY1" fmla="*/ 0 h 189610"/>
              <a:gd name="connsiteX2" fmla="*/ 8310720 w 8674979"/>
              <a:gd name="connsiteY2" fmla="*/ 186270 h 189610"/>
              <a:gd name="connsiteX3" fmla="*/ 2938 w 8674979"/>
              <a:gd name="connsiteY3" fmla="*/ 189610 h 189610"/>
              <a:gd name="connsiteX4" fmla="*/ 0 w 8674979"/>
              <a:gd name="connsiteY4" fmla="*/ 444 h 189610"/>
              <a:gd name="connsiteX0" fmla="*/ 0 w 8674979"/>
              <a:gd name="connsiteY0" fmla="*/ 444 h 189660"/>
              <a:gd name="connsiteX1" fmla="*/ 8674979 w 8674979"/>
              <a:gd name="connsiteY1" fmla="*/ 0 h 189660"/>
              <a:gd name="connsiteX2" fmla="*/ 8310720 w 8674979"/>
              <a:gd name="connsiteY2" fmla="*/ 189660 h 189660"/>
              <a:gd name="connsiteX3" fmla="*/ 2938 w 8674979"/>
              <a:gd name="connsiteY3" fmla="*/ 189610 h 189660"/>
              <a:gd name="connsiteX4" fmla="*/ 0 w 8674979"/>
              <a:gd name="connsiteY4" fmla="*/ 444 h 189660"/>
              <a:gd name="connsiteX0" fmla="*/ 0 w 10119577"/>
              <a:gd name="connsiteY0" fmla="*/ 0 h 189216"/>
              <a:gd name="connsiteX1" fmla="*/ 10119577 w 10119577"/>
              <a:gd name="connsiteY1" fmla="*/ 686 h 189216"/>
              <a:gd name="connsiteX2" fmla="*/ 8310720 w 10119577"/>
              <a:gd name="connsiteY2" fmla="*/ 189216 h 189216"/>
              <a:gd name="connsiteX3" fmla="*/ 2938 w 10119577"/>
              <a:gd name="connsiteY3" fmla="*/ 189166 h 189216"/>
              <a:gd name="connsiteX4" fmla="*/ 0 w 10119577"/>
              <a:gd name="connsiteY4" fmla="*/ 0 h 189216"/>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10004 w 10129581"/>
              <a:gd name="connsiteY0" fmla="*/ 173 h 189389"/>
              <a:gd name="connsiteX1" fmla="*/ 10129581 w 10129581"/>
              <a:gd name="connsiteY1" fmla="*/ 0 h 189389"/>
              <a:gd name="connsiteX2" fmla="*/ 8320724 w 10129581"/>
              <a:gd name="connsiteY2" fmla="*/ 189389 h 189389"/>
              <a:gd name="connsiteX3" fmla="*/ 57 w 10129581"/>
              <a:gd name="connsiteY3" fmla="*/ 189339 h 189389"/>
              <a:gd name="connsiteX4" fmla="*/ 10004 w 10129581"/>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9947 w 10129524"/>
              <a:gd name="connsiteY0" fmla="*/ 173 h 189389"/>
              <a:gd name="connsiteX1" fmla="*/ 10129524 w 10129524"/>
              <a:gd name="connsiteY1" fmla="*/ 0 h 189389"/>
              <a:gd name="connsiteX2" fmla="*/ 8320667 w 10129524"/>
              <a:gd name="connsiteY2" fmla="*/ 189389 h 189389"/>
              <a:gd name="connsiteX3" fmla="*/ 0 w 10129524"/>
              <a:gd name="connsiteY3" fmla="*/ 189339 h 189389"/>
              <a:gd name="connsiteX4" fmla="*/ 9947 w 10129524"/>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15823 w 10119577"/>
              <a:gd name="connsiteY3" fmla="*/ 189339 h 189389"/>
              <a:gd name="connsiteX4" fmla="*/ 0 w 10119577"/>
              <a:gd name="connsiteY4" fmla="*/ 173 h 189389"/>
              <a:gd name="connsiteX0" fmla="*/ 0 w 10119577"/>
              <a:gd name="connsiteY0" fmla="*/ 173 h 189389"/>
              <a:gd name="connsiteX1" fmla="*/ 10119577 w 10119577"/>
              <a:gd name="connsiteY1" fmla="*/ 0 h 189389"/>
              <a:gd name="connsiteX2" fmla="*/ 8310720 w 10119577"/>
              <a:gd name="connsiteY2" fmla="*/ 189389 h 189389"/>
              <a:gd name="connsiteX3" fmla="*/ 2938 w 10119577"/>
              <a:gd name="connsiteY3" fmla="*/ 189339 h 189389"/>
              <a:gd name="connsiteX4" fmla="*/ 0 w 10119577"/>
              <a:gd name="connsiteY4" fmla="*/ 173 h 189389"/>
              <a:gd name="connsiteX0" fmla="*/ 0 w 21540281"/>
              <a:gd name="connsiteY0" fmla="*/ 9120 h 189389"/>
              <a:gd name="connsiteX1" fmla="*/ 21540281 w 21540281"/>
              <a:gd name="connsiteY1" fmla="*/ 0 h 189389"/>
              <a:gd name="connsiteX2" fmla="*/ 19731424 w 21540281"/>
              <a:gd name="connsiteY2" fmla="*/ 189389 h 189389"/>
              <a:gd name="connsiteX3" fmla="*/ 11423642 w 21540281"/>
              <a:gd name="connsiteY3" fmla="*/ 189339 h 189389"/>
              <a:gd name="connsiteX4" fmla="*/ 0 w 21540281"/>
              <a:gd name="connsiteY4" fmla="*/ 9120 h 189389"/>
              <a:gd name="connsiteX0" fmla="*/ 0 w 21540281"/>
              <a:gd name="connsiteY0" fmla="*/ 9120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9120 h 192321"/>
              <a:gd name="connsiteX0" fmla="*/ 0 w 21540281"/>
              <a:gd name="connsiteY0" fmla="*/ 6138 h 192321"/>
              <a:gd name="connsiteX1" fmla="*/ 21540281 w 21540281"/>
              <a:gd name="connsiteY1" fmla="*/ 0 h 192321"/>
              <a:gd name="connsiteX2" fmla="*/ 19731424 w 21540281"/>
              <a:gd name="connsiteY2" fmla="*/ 189389 h 192321"/>
              <a:gd name="connsiteX3" fmla="*/ 2942 w 21540281"/>
              <a:gd name="connsiteY3" fmla="*/ 192321 h 192321"/>
              <a:gd name="connsiteX4" fmla="*/ 0 w 21540281"/>
              <a:gd name="connsiteY4" fmla="*/ 6138 h 192321"/>
              <a:gd name="connsiteX0" fmla="*/ 2579162 w 24119443"/>
              <a:gd name="connsiteY0" fmla="*/ 6138 h 192321"/>
              <a:gd name="connsiteX1" fmla="*/ 24119443 w 24119443"/>
              <a:gd name="connsiteY1" fmla="*/ 0 h 192321"/>
              <a:gd name="connsiteX2" fmla="*/ 22310586 w 24119443"/>
              <a:gd name="connsiteY2" fmla="*/ 189389 h 192321"/>
              <a:gd name="connsiteX3" fmla="*/ 2582104 w 24119443"/>
              <a:gd name="connsiteY3" fmla="*/ 192321 h 192321"/>
              <a:gd name="connsiteX4" fmla="*/ 2579162 w 24119443"/>
              <a:gd name="connsiteY4" fmla="*/ 6138 h 192321"/>
              <a:gd name="connsiteX0" fmla="*/ 1459081 w 22999362"/>
              <a:gd name="connsiteY0" fmla="*/ 6138 h 192321"/>
              <a:gd name="connsiteX1" fmla="*/ 22999362 w 22999362"/>
              <a:gd name="connsiteY1" fmla="*/ 0 h 192321"/>
              <a:gd name="connsiteX2" fmla="*/ 21190505 w 22999362"/>
              <a:gd name="connsiteY2" fmla="*/ 189389 h 192321"/>
              <a:gd name="connsiteX3" fmla="*/ 1462023 w 22999362"/>
              <a:gd name="connsiteY3" fmla="*/ 192321 h 192321"/>
              <a:gd name="connsiteX4" fmla="*/ 1459081 w 22999362"/>
              <a:gd name="connsiteY4" fmla="*/ 6138 h 192321"/>
              <a:gd name="connsiteX0" fmla="*/ 2579108 w 24119389"/>
              <a:gd name="connsiteY0" fmla="*/ 6138 h 192321"/>
              <a:gd name="connsiteX1" fmla="*/ 24119389 w 24119389"/>
              <a:gd name="connsiteY1" fmla="*/ 0 h 192321"/>
              <a:gd name="connsiteX2" fmla="*/ 22310532 w 24119389"/>
              <a:gd name="connsiteY2" fmla="*/ 189389 h 192321"/>
              <a:gd name="connsiteX3" fmla="*/ 2582050 w 24119389"/>
              <a:gd name="connsiteY3" fmla="*/ 192321 h 192321"/>
              <a:gd name="connsiteX4" fmla="*/ 2579108 w 24119389"/>
              <a:gd name="connsiteY4" fmla="*/ 6138 h 192321"/>
              <a:gd name="connsiteX0" fmla="*/ 1594923 w 23135204"/>
              <a:gd name="connsiteY0" fmla="*/ 6138 h 192321"/>
              <a:gd name="connsiteX1" fmla="*/ 23135204 w 23135204"/>
              <a:gd name="connsiteY1" fmla="*/ 0 h 192321"/>
              <a:gd name="connsiteX2" fmla="*/ 21326347 w 23135204"/>
              <a:gd name="connsiteY2" fmla="*/ 189389 h 192321"/>
              <a:gd name="connsiteX3" fmla="*/ 1597865 w 23135204"/>
              <a:gd name="connsiteY3" fmla="*/ 192321 h 192321"/>
              <a:gd name="connsiteX4" fmla="*/ 1594923 w 23135204"/>
              <a:gd name="connsiteY4" fmla="*/ 6138 h 192321"/>
              <a:gd name="connsiteX0" fmla="*/ 1 w 21540282"/>
              <a:gd name="connsiteY0" fmla="*/ 6138 h 192321"/>
              <a:gd name="connsiteX1" fmla="*/ 21540282 w 21540282"/>
              <a:gd name="connsiteY1" fmla="*/ 0 h 192321"/>
              <a:gd name="connsiteX2" fmla="*/ 19731425 w 21540282"/>
              <a:gd name="connsiteY2" fmla="*/ 189389 h 192321"/>
              <a:gd name="connsiteX3" fmla="*/ 2943 w 21540282"/>
              <a:gd name="connsiteY3" fmla="*/ 192321 h 192321"/>
              <a:gd name="connsiteX4" fmla="*/ 1 w 21540282"/>
              <a:gd name="connsiteY4" fmla="*/ 6138 h 192321"/>
              <a:gd name="connsiteX0" fmla="*/ 0 w 21540282"/>
              <a:gd name="connsiteY0" fmla="*/ 3156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156 h 192321"/>
              <a:gd name="connsiteX0" fmla="*/ 0 w 21540282"/>
              <a:gd name="connsiteY0" fmla="*/ 347 h 192321"/>
              <a:gd name="connsiteX1" fmla="*/ 21540282 w 21540282"/>
              <a:gd name="connsiteY1" fmla="*/ 0 h 192321"/>
              <a:gd name="connsiteX2" fmla="*/ 19731425 w 21540282"/>
              <a:gd name="connsiteY2" fmla="*/ 189389 h 192321"/>
              <a:gd name="connsiteX3" fmla="*/ 2943 w 21540282"/>
              <a:gd name="connsiteY3" fmla="*/ 192321 h 192321"/>
              <a:gd name="connsiteX4" fmla="*/ 0 w 21540282"/>
              <a:gd name="connsiteY4" fmla="*/ 347 h 192321"/>
              <a:gd name="connsiteX0" fmla="*/ 0 w 21540282"/>
              <a:gd name="connsiteY0" fmla="*/ 347 h 192321"/>
              <a:gd name="connsiteX1" fmla="*/ 21540282 w 21540282"/>
              <a:gd name="connsiteY1" fmla="*/ 0 h 192321"/>
              <a:gd name="connsiteX2" fmla="*/ 19731425 w 21540282"/>
              <a:gd name="connsiteY2" fmla="*/ 189389 h 192321"/>
              <a:gd name="connsiteX3" fmla="*/ 2942 w 21540282"/>
              <a:gd name="connsiteY3" fmla="*/ 192321 h 192321"/>
              <a:gd name="connsiteX4" fmla="*/ 0 w 21540282"/>
              <a:gd name="connsiteY4" fmla="*/ 347 h 192321"/>
              <a:gd name="connsiteX0" fmla="*/ 0 w 21540282"/>
              <a:gd name="connsiteY0" fmla="*/ 347 h 189512"/>
              <a:gd name="connsiteX1" fmla="*/ 21540282 w 21540282"/>
              <a:gd name="connsiteY1" fmla="*/ 0 h 189512"/>
              <a:gd name="connsiteX2" fmla="*/ 19731425 w 21540282"/>
              <a:gd name="connsiteY2" fmla="*/ 189389 h 189512"/>
              <a:gd name="connsiteX3" fmla="*/ 2942 w 21540282"/>
              <a:gd name="connsiteY3" fmla="*/ 189512 h 189512"/>
              <a:gd name="connsiteX4" fmla="*/ 0 w 21540282"/>
              <a:gd name="connsiteY4" fmla="*/ 347 h 189512"/>
              <a:gd name="connsiteX0" fmla="*/ 0 w 20903501"/>
              <a:gd name="connsiteY0" fmla="*/ 347 h 189512"/>
              <a:gd name="connsiteX1" fmla="*/ 20903501 w 20903501"/>
              <a:gd name="connsiteY1" fmla="*/ 0 h 189512"/>
              <a:gd name="connsiteX2" fmla="*/ 19731425 w 20903501"/>
              <a:gd name="connsiteY2" fmla="*/ 189389 h 189512"/>
              <a:gd name="connsiteX3" fmla="*/ 2942 w 20903501"/>
              <a:gd name="connsiteY3" fmla="*/ 189512 h 189512"/>
              <a:gd name="connsiteX4" fmla="*/ 0 w 20903501"/>
              <a:gd name="connsiteY4" fmla="*/ 347 h 189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3501" h="189512">
                <a:moveTo>
                  <a:pt x="0" y="347"/>
                </a:moveTo>
                <a:lnTo>
                  <a:pt x="20903501" y="0"/>
                </a:lnTo>
                <a:lnTo>
                  <a:pt x="19731425" y="189389"/>
                </a:lnTo>
                <a:lnTo>
                  <a:pt x="2942" y="189512"/>
                </a:lnTo>
                <a:cubicBezTo>
                  <a:pt x="1961" y="125521"/>
                  <a:pt x="981" y="64338"/>
                  <a:pt x="0" y="34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55EA5B-0213-49CD-B934-926AAD462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200" y="5851211"/>
            <a:ext cx="1060449" cy="822309"/>
          </a:xfrm>
          <a:prstGeom prst="rect">
            <a:avLst/>
          </a:prstGeom>
        </p:spPr>
      </p:pic>
    </p:spTree>
    <p:extLst>
      <p:ext uri="{BB962C8B-B14F-4D97-AF65-F5344CB8AC3E}">
        <p14:creationId xmlns:p14="http://schemas.microsoft.com/office/powerpoint/2010/main" val="71018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D9C4343-C115-504A-8D4F-0B17318D4A48}" type="slidenum">
              <a:rPr lang="en-US" smtClean="0"/>
              <a:pPr/>
              <a:t>‹#›</a:t>
            </a:fld>
            <a:endParaRPr lang="en-US" dirty="0"/>
          </a:p>
        </p:txBody>
      </p:sp>
      <p:sp>
        <p:nvSpPr>
          <p:cNvPr id="8" name="Content Placeholder 2"/>
          <p:cNvSpPr>
            <a:spLocks noGrp="1"/>
          </p:cNvSpPr>
          <p:nvPr>
            <p:ph idx="1"/>
          </p:nvPr>
        </p:nvSpPr>
        <p:spPr>
          <a:xfrm>
            <a:off x="312801" y="1274826"/>
            <a:ext cx="11667744" cy="471322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12801" y="323848"/>
            <a:ext cx="11667744" cy="859536"/>
          </a:xfrm>
        </p:spPr>
        <p:txBody>
          <a:bodyPr/>
          <a:lstStyle/>
          <a:p>
            <a:r>
              <a:rPr lang="en-US" dirty="0"/>
              <a:t>Click to edit Master title style</a:t>
            </a:r>
          </a:p>
        </p:txBody>
      </p:sp>
    </p:spTree>
    <p:extLst>
      <p:ext uri="{BB962C8B-B14F-4D97-AF65-F5344CB8AC3E}">
        <p14:creationId xmlns:p14="http://schemas.microsoft.com/office/powerpoint/2010/main" val="236775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7931"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p:spPr>
        <p:txBody>
          <a:bodyPr anchor="ctr" anchorCtr="1"/>
          <a:lstStyle>
            <a:lvl1pPr algn="ctr">
              <a:defRPr/>
            </a:lvl1pPr>
          </a:lstStyle>
          <a:p>
            <a:r>
              <a:rPr lang="en-US"/>
              <a:t>Click icon to add picture</a:t>
            </a:r>
            <a:endParaRPr lang="en-US" dirty="0"/>
          </a:p>
        </p:txBody>
      </p:sp>
      <p:sp>
        <p:nvSpPr>
          <p:cNvPr id="7" name="Rectangle 7"/>
          <p:cNvSpPr/>
          <p:nvPr userDrawn="1"/>
        </p:nvSpPr>
        <p:spPr>
          <a:xfrm>
            <a:off x="-8292"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284755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12801" y="323850"/>
            <a:ext cx="11667744" cy="85953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a:p>
        </p:txBody>
      </p:sp>
      <p:sp>
        <p:nvSpPr>
          <p:cNvPr id="8" name="Content Placeholder 2"/>
          <p:cNvSpPr>
            <a:spLocks noGrp="1"/>
          </p:cNvSpPr>
          <p:nvPr>
            <p:ph idx="13"/>
          </p:nvPr>
        </p:nvSpPr>
        <p:spPr>
          <a:xfrm>
            <a:off x="312801" y="1274826"/>
            <a:ext cx="5699986" cy="4713224"/>
          </a:xfrm>
        </p:spPr>
        <p:txBody>
          <a:bodyPr/>
          <a:lstStyle>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6279289" y="1274826"/>
            <a:ext cx="5699986" cy="4713224"/>
          </a:xfrm>
        </p:spPr>
        <p:txBody>
          <a:bodyPr/>
          <a:lstStyle>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708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with Capt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801" y="1274826"/>
            <a:ext cx="5696712" cy="800100"/>
          </a:xfrm>
        </p:spPr>
        <p:txBody>
          <a:bodyPr anchor="t" anchorCtr="0">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Footer Placeholder 7"/>
          <p:cNvSpPr>
            <a:spLocks noGrp="1"/>
          </p:cNvSpPr>
          <p:nvPr>
            <p:ph type="ftr" sz="quarter" idx="11"/>
          </p:nvPr>
        </p:nvSpPr>
        <p:spPr/>
        <p:txBody>
          <a:bodyPr>
            <a:normAutofit/>
          </a:bodyPr>
          <a:lstStyle/>
          <a:p>
            <a:endParaRPr lang="en-US"/>
          </a:p>
        </p:txBody>
      </p:sp>
      <p:sp>
        <p:nvSpPr>
          <p:cNvPr id="9" name="Slide Number Placeholder 8"/>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10" name="Title 9"/>
          <p:cNvSpPr>
            <a:spLocks noGrp="1"/>
          </p:cNvSpPr>
          <p:nvPr>
            <p:ph type="title"/>
          </p:nvPr>
        </p:nvSpPr>
        <p:spPr>
          <a:xfrm>
            <a:off x="312801" y="323850"/>
            <a:ext cx="11667744" cy="859536"/>
          </a:xfrm>
        </p:spPr>
        <p:txBody>
          <a:bodyPr>
            <a:normAutofit/>
          </a:bodyPr>
          <a:lstStyle/>
          <a:p>
            <a:r>
              <a:rPr lang="en-US" dirty="0"/>
              <a:t>Click to edit Master title style</a:t>
            </a:r>
          </a:p>
        </p:txBody>
      </p:sp>
      <p:sp>
        <p:nvSpPr>
          <p:cNvPr id="11" name="Content Placeholder 2"/>
          <p:cNvSpPr>
            <a:spLocks noGrp="1"/>
          </p:cNvSpPr>
          <p:nvPr>
            <p:ph idx="13"/>
          </p:nvPr>
        </p:nvSpPr>
        <p:spPr>
          <a:xfrm>
            <a:off x="312801" y="2217798"/>
            <a:ext cx="5696712" cy="377025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14"/>
          </p:nvPr>
        </p:nvSpPr>
        <p:spPr>
          <a:xfrm>
            <a:off x="6283833" y="1274826"/>
            <a:ext cx="5696712" cy="800100"/>
          </a:xfrm>
        </p:spPr>
        <p:txBody>
          <a:bodyPr anchor="t" anchorCtr="0">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p:cNvSpPr>
            <a:spLocks noGrp="1"/>
          </p:cNvSpPr>
          <p:nvPr>
            <p:ph idx="15"/>
          </p:nvPr>
        </p:nvSpPr>
        <p:spPr>
          <a:xfrm>
            <a:off x="6283833" y="2217798"/>
            <a:ext cx="5696712" cy="377025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18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Column_Righ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312801" y="323850"/>
            <a:ext cx="11667744" cy="859536"/>
          </a:xfrm>
        </p:spPr>
        <p:txBody>
          <a:bodyPr>
            <a:normAutofit/>
          </a:body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a:p>
        </p:txBody>
      </p:sp>
      <p:sp>
        <p:nvSpPr>
          <p:cNvPr id="8" name="Content Placeholder 2"/>
          <p:cNvSpPr>
            <a:spLocks noGrp="1"/>
          </p:cNvSpPr>
          <p:nvPr>
            <p:ph idx="14"/>
          </p:nvPr>
        </p:nvSpPr>
        <p:spPr>
          <a:xfrm>
            <a:off x="312801" y="1272033"/>
            <a:ext cx="5696712" cy="47160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6283833" y="1272029"/>
            <a:ext cx="5696712" cy="22522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6"/>
          </p:nvPr>
        </p:nvSpPr>
        <p:spPr>
          <a:xfrm>
            <a:off x="6283833" y="3740212"/>
            <a:ext cx="5696712" cy="22522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5508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Column_Lef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312801" y="323851"/>
            <a:ext cx="11667744" cy="859536"/>
          </a:xfrm>
        </p:spPr>
        <p:txBody>
          <a:bodyPr>
            <a:normAutofit/>
          </a:bodyPr>
          <a:lstStyle/>
          <a:p>
            <a:r>
              <a:rPr lang="en-US" dirty="0"/>
              <a:t>Click to edit Master title style</a:t>
            </a:r>
          </a:p>
        </p:txBody>
      </p:sp>
      <p:sp>
        <p:nvSpPr>
          <p:cNvPr id="6" name="Footer Placeholder 5"/>
          <p:cNvSpPr>
            <a:spLocks noGrp="1"/>
          </p:cNvSpPr>
          <p:nvPr>
            <p:ph type="ftr" sz="quarter" idx="11"/>
          </p:nvPr>
        </p:nvSpPr>
        <p:spPr/>
        <p:txBody>
          <a:bodyPr>
            <a:normAutofit/>
          </a:bodyPr>
          <a:lstStyle/>
          <a:p>
            <a:endParaRPr lang="en-US"/>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9" name="Content Placeholder 2"/>
          <p:cNvSpPr>
            <a:spLocks noGrp="1"/>
          </p:cNvSpPr>
          <p:nvPr>
            <p:ph idx="14"/>
          </p:nvPr>
        </p:nvSpPr>
        <p:spPr>
          <a:xfrm>
            <a:off x="6283833" y="1272033"/>
            <a:ext cx="5696712" cy="471602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312801" y="1272033"/>
            <a:ext cx="5695950" cy="22522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312801" y="3740212"/>
            <a:ext cx="5696712" cy="22522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043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2" name="Title 1"/>
          <p:cNvSpPr>
            <a:spLocks noGrp="1"/>
          </p:cNvSpPr>
          <p:nvPr>
            <p:ph type="title"/>
          </p:nvPr>
        </p:nvSpPr>
        <p:spPr>
          <a:xfrm>
            <a:off x="312801" y="323851"/>
            <a:ext cx="11667744" cy="859536"/>
          </a:xfrm>
        </p:spPr>
        <p:txBody>
          <a:bodyPr>
            <a:normAutofit/>
          </a:bodyPr>
          <a:lstStyle/>
          <a:p>
            <a:r>
              <a:rPr lang="en-US" dirty="0"/>
              <a:t>Click to edit Master title style</a:t>
            </a:r>
          </a:p>
        </p:txBody>
      </p:sp>
      <p:sp>
        <p:nvSpPr>
          <p:cNvPr id="6" name="Footer Placeholder 5"/>
          <p:cNvSpPr>
            <a:spLocks noGrp="1"/>
          </p:cNvSpPr>
          <p:nvPr>
            <p:ph type="ftr" sz="quarter" idx="11"/>
          </p:nvPr>
        </p:nvSpPr>
        <p:spPr/>
        <p:txBody>
          <a:bodyPr>
            <a:normAutofit/>
          </a:bodyPr>
          <a:lstStyle/>
          <a:p>
            <a:endParaRPr lang="en-US"/>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16" name="Content Placeholder 2"/>
          <p:cNvSpPr>
            <a:spLocks noGrp="1"/>
          </p:cNvSpPr>
          <p:nvPr>
            <p:ph idx="15"/>
          </p:nvPr>
        </p:nvSpPr>
        <p:spPr>
          <a:xfrm>
            <a:off x="312801" y="1272029"/>
            <a:ext cx="5696712" cy="22522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6"/>
          </p:nvPr>
        </p:nvSpPr>
        <p:spPr>
          <a:xfrm>
            <a:off x="312801" y="3740212"/>
            <a:ext cx="5696712" cy="22522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7"/>
          </p:nvPr>
        </p:nvSpPr>
        <p:spPr>
          <a:xfrm>
            <a:off x="6283833" y="1272029"/>
            <a:ext cx="5696712" cy="22522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idx="18"/>
          </p:nvPr>
        </p:nvSpPr>
        <p:spPr>
          <a:xfrm>
            <a:off x="6283833" y="3740212"/>
            <a:ext cx="5696712" cy="22522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244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C4343-C115-504A-8D4F-0B17318D4A48}" type="slidenum">
              <a:rPr lang="en-US" smtClean="0"/>
              <a:t>‹#›</a:t>
            </a:fld>
            <a:endParaRPr lang="en-US"/>
          </a:p>
        </p:txBody>
      </p:sp>
      <p:sp>
        <p:nvSpPr>
          <p:cNvPr id="3" name="Title 2"/>
          <p:cNvSpPr>
            <a:spLocks noGrp="1"/>
          </p:cNvSpPr>
          <p:nvPr>
            <p:ph type="title"/>
          </p:nvPr>
        </p:nvSpPr>
        <p:spPr>
          <a:xfrm>
            <a:off x="312801" y="323849"/>
            <a:ext cx="11667744" cy="859536"/>
          </a:xfrm>
        </p:spPr>
        <p:txBody>
          <a:bodyPr/>
          <a:lstStyle/>
          <a:p>
            <a:r>
              <a:rPr lang="en-US" dirty="0"/>
              <a:t>Click to edit Master title style</a:t>
            </a:r>
          </a:p>
        </p:txBody>
      </p:sp>
    </p:spTree>
    <p:extLst>
      <p:ext uri="{BB962C8B-B14F-4D97-AF65-F5344CB8AC3E}">
        <p14:creationId xmlns:p14="http://schemas.microsoft.com/office/powerpoint/2010/main" val="134668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C4343-C115-504A-8D4F-0B17318D4A48}" type="slidenum">
              <a:rPr lang="en-US" smtClean="0"/>
              <a:t>‹#›</a:t>
            </a:fld>
            <a:endParaRPr lang="en-US"/>
          </a:p>
        </p:txBody>
      </p:sp>
    </p:spTree>
    <p:extLst>
      <p:ext uri="{BB962C8B-B14F-4D97-AF65-F5344CB8AC3E}">
        <p14:creationId xmlns:p14="http://schemas.microsoft.com/office/powerpoint/2010/main" val="3559963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801" y="323850"/>
            <a:ext cx="4010039" cy="1162050"/>
          </a:xfrm>
        </p:spPr>
        <p:txBody>
          <a:bodyPr anchor="t" anchorCtr="0">
            <a:normAutofit/>
          </a:bodyPr>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312801" y="1530351"/>
            <a:ext cx="4010039" cy="446722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normAutofit/>
          </a:bodyPr>
          <a:lstStyle/>
          <a:p>
            <a:endParaRPr lang="en-US"/>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8" name="Content Placeholder 2"/>
          <p:cNvSpPr>
            <a:spLocks noGrp="1"/>
          </p:cNvSpPr>
          <p:nvPr>
            <p:ph idx="14"/>
          </p:nvPr>
        </p:nvSpPr>
        <p:spPr>
          <a:xfrm>
            <a:off x="4496545" y="323850"/>
            <a:ext cx="7482730" cy="56737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0330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12801" y="5274397"/>
            <a:ext cx="11667744" cy="7231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a:p>
        </p:txBody>
      </p:sp>
      <p:sp>
        <p:nvSpPr>
          <p:cNvPr id="9" name="Content Placeholder 2"/>
          <p:cNvSpPr>
            <a:spLocks noGrp="1"/>
          </p:cNvSpPr>
          <p:nvPr>
            <p:ph idx="1"/>
          </p:nvPr>
        </p:nvSpPr>
        <p:spPr>
          <a:xfrm>
            <a:off x="312800" y="1274831"/>
            <a:ext cx="11667744" cy="39002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3"/>
          <p:cNvSpPr>
            <a:spLocks noGrp="1"/>
          </p:cNvSpPr>
          <p:nvPr>
            <p:ph type="title"/>
          </p:nvPr>
        </p:nvSpPr>
        <p:spPr>
          <a:xfrm>
            <a:off x="312800" y="323848"/>
            <a:ext cx="11667744" cy="859536"/>
          </a:xfrm>
        </p:spPr>
        <p:txBody>
          <a:bodyPr/>
          <a:lstStyle/>
          <a:p>
            <a:r>
              <a:rPr lang="en-US" dirty="0"/>
              <a:t>Click to edit Master title style</a:t>
            </a:r>
          </a:p>
        </p:txBody>
      </p:sp>
    </p:spTree>
    <p:extLst>
      <p:ext uri="{BB962C8B-B14F-4D97-AF65-F5344CB8AC3E}">
        <p14:creationId xmlns:p14="http://schemas.microsoft.com/office/powerpoint/2010/main" val="3010405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1 image">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6885E9EC-8630-808A-0BDB-67F3CDF09172}"/>
              </a:ext>
            </a:extLst>
          </p:cNvPr>
          <p:cNvPicPr>
            <a:picLocks noChangeAspect="1"/>
          </p:cNvPicPr>
          <p:nvPr userDrawn="1"/>
        </p:nvPicPr>
        <p:blipFill>
          <a:blip r:embed="rId2"/>
          <a:stretch>
            <a:fillRect/>
          </a:stretch>
        </p:blipFill>
        <p:spPr>
          <a:xfrm>
            <a:off x="5590934" y="0"/>
            <a:ext cx="6597891" cy="6858000"/>
          </a:xfrm>
          <a:prstGeom prst="rect">
            <a:avLst/>
          </a:prstGeom>
        </p:spPr>
      </p:pic>
      <p:pic>
        <p:nvPicPr>
          <p:cNvPr id="13" name="Logo with Tagline">
            <a:extLst>
              <a:ext uri="{FF2B5EF4-FFF2-40B4-BE49-F238E27FC236}">
                <a16:creationId xmlns:a16="http://schemas.microsoft.com/office/drawing/2014/main" id="{E69FD70C-FE29-3B43-BBC9-4F82FE26295C}"/>
              </a:ext>
            </a:extLst>
          </p:cNvPr>
          <p:cNvPicPr>
            <a:picLocks noChangeAspect="1"/>
          </p:cNvPicPr>
          <p:nvPr userDrawn="1"/>
        </p:nvPicPr>
        <p:blipFill rotWithShape="1">
          <a:blip r:embed="rId3"/>
          <a:srcRect b="6432"/>
          <a:stretch/>
        </p:blipFill>
        <p:spPr>
          <a:xfrm>
            <a:off x="9075822" y="5593642"/>
            <a:ext cx="3039978" cy="1264358"/>
          </a:xfrm>
          <a:prstGeom prst="rect">
            <a:avLst/>
          </a:prstGeom>
        </p:spPr>
      </p:pic>
      <p:sp>
        <p:nvSpPr>
          <p:cNvPr id="2" name="Title 1"/>
          <p:cNvSpPr>
            <a:spLocks noGrp="1"/>
          </p:cNvSpPr>
          <p:nvPr>
            <p:ph type="ctrTitle"/>
          </p:nvPr>
        </p:nvSpPr>
        <p:spPr>
          <a:xfrm>
            <a:off x="569913" y="1676400"/>
            <a:ext cx="4114800" cy="1600200"/>
          </a:xfrm>
        </p:spPr>
        <p:txBody>
          <a:bodyPr anchor="b">
            <a:normAutofit/>
          </a:bodyPr>
          <a:lstStyle>
            <a:lvl1pPr>
              <a:defRPr sz="3600" b="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69913" y="3429000"/>
            <a:ext cx="4114800" cy="971550"/>
          </a:xfrm>
        </p:spPr>
        <p:txBody>
          <a:bodyPr>
            <a:normAutofit/>
          </a:bodyPr>
          <a:lstStyle>
            <a:lvl1pPr marL="0" indent="0" algn="l">
              <a:spcBef>
                <a:spcPts val="0"/>
              </a:spcBef>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9913" y="4441512"/>
            <a:ext cx="3291840" cy="365125"/>
          </a:xfrm>
          <a:prstGeom prst="rect">
            <a:avLst/>
          </a:prstGeom>
        </p:spPr>
        <p:txBody>
          <a:bodyPr lIns="0" tIns="0" rIns="0" bIns="0">
            <a:normAutofit/>
          </a:bodyPr>
          <a:lstStyle>
            <a:lvl1pPr>
              <a:defRPr sz="1400">
                <a:solidFill>
                  <a:schemeClr val="accent1"/>
                </a:solidFill>
                <a:latin typeface="+mn-lt"/>
                <a:cs typeface="Arial"/>
              </a:defRPr>
            </a:lvl1pPr>
          </a:lstStyle>
          <a:p>
            <a:endParaRPr lang="en-US"/>
          </a:p>
        </p:txBody>
      </p:sp>
      <p:pic>
        <p:nvPicPr>
          <p:cNvPr id="15" name="Catalyst Top Crop">
            <a:extLst>
              <a:ext uri="{FF2B5EF4-FFF2-40B4-BE49-F238E27FC236}">
                <a16:creationId xmlns:a16="http://schemas.microsoft.com/office/drawing/2014/main" id="{48DF9552-C1C2-DF47-80BD-BD73B391F9DD}"/>
              </a:ext>
            </a:extLst>
          </p:cNvPr>
          <p:cNvPicPr>
            <a:picLocks noChangeAspect="1"/>
          </p:cNvPicPr>
          <p:nvPr userDrawn="1"/>
        </p:nvPicPr>
        <p:blipFill>
          <a:blip r:embed="rId4"/>
          <a:stretch>
            <a:fillRect/>
          </a:stretch>
        </p:blipFill>
        <p:spPr>
          <a:xfrm>
            <a:off x="9869747" y="0"/>
            <a:ext cx="2319078" cy="2743200"/>
          </a:xfrm>
          <a:prstGeom prst="rect">
            <a:avLst/>
          </a:prstGeom>
        </p:spPr>
      </p:pic>
      <p:pic>
        <p:nvPicPr>
          <p:cNvPr id="11" name="Catalyst Middle">
            <a:extLst>
              <a:ext uri="{FF2B5EF4-FFF2-40B4-BE49-F238E27FC236}">
                <a16:creationId xmlns:a16="http://schemas.microsoft.com/office/drawing/2014/main" id="{647D030E-7E54-3240-B6B3-75F708E99728}"/>
              </a:ext>
            </a:extLst>
          </p:cNvPr>
          <p:cNvPicPr>
            <a:picLocks noChangeAspect="1"/>
          </p:cNvPicPr>
          <p:nvPr userDrawn="1"/>
        </p:nvPicPr>
        <p:blipFill>
          <a:blip r:embed="rId5"/>
          <a:stretch>
            <a:fillRect/>
          </a:stretch>
        </p:blipFill>
        <p:spPr>
          <a:xfrm rot="10800000">
            <a:off x="5020056" y="859536"/>
            <a:ext cx="5372532" cy="4745736"/>
          </a:xfrm>
          <a:prstGeom prst="rect">
            <a:avLst/>
          </a:prstGeom>
        </p:spPr>
      </p:pic>
      <p:pic>
        <p:nvPicPr>
          <p:cNvPr id="12" name="Catalyst Bottom">
            <a:extLst>
              <a:ext uri="{FF2B5EF4-FFF2-40B4-BE49-F238E27FC236}">
                <a16:creationId xmlns:a16="http://schemas.microsoft.com/office/drawing/2014/main" id="{45355A85-5EBE-0D45-B42B-66BD498C2BE2}"/>
              </a:ext>
            </a:extLst>
          </p:cNvPr>
          <p:cNvPicPr>
            <a:picLocks noChangeAspect="1"/>
          </p:cNvPicPr>
          <p:nvPr userDrawn="1"/>
        </p:nvPicPr>
        <p:blipFill>
          <a:blip r:embed="rId5"/>
          <a:stretch>
            <a:fillRect/>
          </a:stretch>
        </p:blipFill>
        <p:spPr>
          <a:xfrm>
            <a:off x="3730752" y="4745736"/>
            <a:ext cx="2122098" cy="1874520"/>
          </a:xfrm>
          <a:prstGeom prst="rect">
            <a:avLst/>
          </a:prstGeom>
        </p:spPr>
      </p:pic>
      <p:sp>
        <p:nvSpPr>
          <p:cNvPr id="23" name="Picture Placeholder 22">
            <a:extLst>
              <a:ext uri="{FF2B5EF4-FFF2-40B4-BE49-F238E27FC236}">
                <a16:creationId xmlns:a16="http://schemas.microsoft.com/office/drawing/2014/main" id="{E27919F7-D055-B8B0-8C5B-232D8F890B5E}"/>
              </a:ext>
            </a:extLst>
          </p:cNvPr>
          <p:cNvSpPr>
            <a:spLocks noGrp="1"/>
          </p:cNvSpPr>
          <p:nvPr>
            <p:ph type="pic" sz="quarter" idx="13" hasCustomPrompt="1"/>
          </p:nvPr>
        </p:nvSpPr>
        <p:spPr>
          <a:xfrm>
            <a:off x="5379028" y="1221978"/>
            <a:ext cx="4646857" cy="4022759"/>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a:solidFill>
                  <a:schemeClr val="bg2">
                    <a:lumMod val="95000"/>
                  </a:schemeClr>
                </a:solidFill>
              </a:defRPr>
            </a:lvl1pPr>
          </a:lstStyle>
          <a:p>
            <a:r>
              <a:rPr lang="en-US"/>
              <a:t>Click icon to add</a:t>
            </a:r>
            <a:br>
              <a:rPr lang="en-US"/>
            </a:br>
            <a:r>
              <a:rPr lang="en-US"/>
              <a:t>picture</a:t>
            </a:r>
          </a:p>
        </p:txBody>
      </p:sp>
    </p:spTree>
    <p:extLst>
      <p:ext uri="{BB962C8B-B14F-4D97-AF65-F5344CB8AC3E}">
        <p14:creationId xmlns:p14="http://schemas.microsoft.com/office/powerpoint/2010/main" val="2420856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chemeClr val="accent2"/>
          </a:solidFill>
        </p:spPr>
        <p:txBody>
          <a:bodyPr anchor="ctr" anchorCtr="1"/>
          <a:lstStyle>
            <a:lvl1pPr marL="0" indent="0" algn="ctr">
              <a:buNone/>
              <a:defRPr/>
            </a:lvl1pPr>
          </a:lstStyle>
          <a:p>
            <a:endParaRPr lang="en-US" dirty="0"/>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1170765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1 A">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6885E9EC-8630-808A-0BDB-67F3CDF09172}"/>
              </a:ext>
            </a:extLst>
          </p:cNvPr>
          <p:cNvPicPr>
            <a:picLocks noChangeAspect="1"/>
          </p:cNvPicPr>
          <p:nvPr userDrawn="1"/>
        </p:nvPicPr>
        <p:blipFill>
          <a:blip r:embed="rId2"/>
          <a:stretch>
            <a:fillRect/>
          </a:stretch>
        </p:blipFill>
        <p:spPr>
          <a:xfrm>
            <a:off x="5590934" y="0"/>
            <a:ext cx="6597891" cy="6858000"/>
          </a:xfrm>
          <a:prstGeom prst="rect">
            <a:avLst/>
          </a:prstGeom>
        </p:spPr>
      </p:pic>
      <p:pic>
        <p:nvPicPr>
          <p:cNvPr id="13" name="Logo with Tagline">
            <a:extLst>
              <a:ext uri="{FF2B5EF4-FFF2-40B4-BE49-F238E27FC236}">
                <a16:creationId xmlns:a16="http://schemas.microsoft.com/office/drawing/2014/main" id="{E69FD70C-FE29-3B43-BBC9-4F82FE26295C}"/>
              </a:ext>
            </a:extLst>
          </p:cNvPr>
          <p:cNvPicPr>
            <a:picLocks noChangeAspect="1"/>
          </p:cNvPicPr>
          <p:nvPr userDrawn="1"/>
        </p:nvPicPr>
        <p:blipFill rotWithShape="1">
          <a:blip r:embed="rId3"/>
          <a:srcRect b="6432"/>
          <a:stretch/>
        </p:blipFill>
        <p:spPr>
          <a:xfrm>
            <a:off x="9075822" y="5593642"/>
            <a:ext cx="3039978" cy="1264358"/>
          </a:xfrm>
          <a:prstGeom prst="rect">
            <a:avLst/>
          </a:prstGeom>
        </p:spPr>
      </p:pic>
      <p:sp>
        <p:nvSpPr>
          <p:cNvPr id="2" name="Title 1"/>
          <p:cNvSpPr>
            <a:spLocks noGrp="1"/>
          </p:cNvSpPr>
          <p:nvPr>
            <p:ph type="ctrTitle"/>
          </p:nvPr>
        </p:nvSpPr>
        <p:spPr>
          <a:xfrm>
            <a:off x="569913" y="1676400"/>
            <a:ext cx="4114800" cy="1600200"/>
          </a:xfrm>
        </p:spPr>
        <p:txBody>
          <a:bodyPr anchor="b">
            <a:normAutofit/>
          </a:bodyPr>
          <a:lstStyle>
            <a:lvl1pPr>
              <a:defRPr sz="3600" b="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69913" y="3429000"/>
            <a:ext cx="4114800" cy="971550"/>
          </a:xfrm>
        </p:spPr>
        <p:txBody>
          <a:bodyPr>
            <a:normAutofit/>
          </a:bodyPr>
          <a:lstStyle>
            <a:lvl1pPr marL="0" indent="0" algn="l">
              <a:spcBef>
                <a:spcPts val="0"/>
              </a:spcBef>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9913" y="4441512"/>
            <a:ext cx="3291840" cy="365125"/>
          </a:xfrm>
          <a:prstGeom prst="rect">
            <a:avLst/>
          </a:prstGeom>
        </p:spPr>
        <p:txBody>
          <a:bodyPr lIns="0" tIns="0" rIns="0" bIns="0">
            <a:normAutofit/>
          </a:bodyPr>
          <a:lstStyle>
            <a:lvl1pPr>
              <a:defRPr sz="1400">
                <a:solidFill>
                  <a:schemeClr val="accent1"/>
                </a:solidFill>
                <a:latin typeface="+mn-lt"/>
                <a:cs typeface="Arial"/>
              </a:defRPr>
            </a:lvl1pPr>
          </a:lstStyle>
          <a:p>
            <a:endParaRPr lang="en-US"/>
          </a:p>
        </p:txBody>
      </p:sp>
      <p:pic>
        <p:nvPicPr>
          <p:cNvPr id="9" name="Catalyst Middle">
            <a:extLst>
              <a:ext uri="{FF2B5EF4-FFF2-40B4-BE49-F238E27FC236}">
                <a16:creationId xmlns:a16="http://schemas.microsoft.com/office/drawing/2014/main" id="{BCA54899-DCD6-3DD7-8E0B-CB5132599D83}"/>
              </a:ext>
            </a:extLst>
          </p:cNvPr>
          <p:cNvPicPr>
            <a:picLocks noChangeAspect="1"/>
          </p:cNvPicPr>
          <p:nvPr userDrawn="1"/>
        </p:nvPicPr>
        <p:blipFill>
          <a:blip r:embed="rId4"/>
          <a:stretch>
            <a:fillRect/>
          </a:stretch>
        </p:blipFill>
        <p:spPr>
          <a:xfrm rot="10800000">
            <a:off x="5817768" y="391190"/>
            <a:ext cx="3215988" cy="2840789"/>
          </a:xfrm>
          <a:prstGeom prst="rect">
            <a:avLst/>
          </a:prstGeom>
        </p:spPr>
      </p:pic>
      <p:sp>
        <p:nvSpPr>
          <p:cNvPr id="10" name="Picture Placeholder 22">
            <a:extLst>
              <a:ext uri="{FF2B5EF4-FFF2-40B4-BE49-F238E27FC236}">
                <a16:creationId xmlns:a16="http://schemas.microsoft.com/office/drawing/2014/main" id="{97D07334-2A4D-8BFD-D2DD-C38323B7D4EB}"/>
              </a:ext>
            </a:extLst>
          </p:cNvPr>
          <p:cNvSpPr>
            <a:spLocks noGrp="1"/>
          </p:cNvSpPr>
          <p:nvPr>
            <p:ph type="pic" sz="quarter" idx="15" hasCustomPrompt="1"/>
          </p:nvPr>
        </p:nvSpPr>
        <p:spPr>
          <a:xfrm>
            <a:off x="6036066" y="606604"/>
            <a:ext cx="2781600" cy="2408016"/>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sz="1800">
                <a:solidFill>
                  <a:schemeClr val="bg2">
                    <a:lumMod val="95000"/>
                  </a:schemeClr>
                </a:solidFill>
              </a:defRPr>
            </a:lvl1pPr>
          </a:lstStyle>
          <a:p>
            <a:r>
              <a:rPr lang="en-US"/>
              <a:t>Click icon to add</a:t>
            </a:r>
            <a:br>
              <a:rPr lang="en-US"/>
            </a:br>
            <a:r>
              <a:rPr lang="en-US"/>
              <a:t>picture</a:t>
            </a:r>
          </a:p>
        </p:txBody>
      </p:sp>
      <p:pic>
        <p:nvPicPr>
          <p:cNvPr id="28" name="Catalyst Middle">
            <a:extLst>
              <a:ext uri="{FF2B5EF4-FFF2-40B4-BE49-F238E27FC236}">
                <a16:creationId xmlns:a16="http://schemas.microsoft.com/office/drawing/2014/main" id="{39976B60-29C2-8F17-D79A-F16BFAB50B08}"/>
              </a:ext>
            </a:extLst>
          </p:cNvPr>
          <p:cNvPicPr>
            <a:picLocks noChangeAspect="1"/>
          </p:cNvPicPr>
          <p:nvPr userDrawn="1"/>
        </p:nvPicPr>
        <p:blipFill>
          <a:blip r:embed="rId4"/>
          <a:stretch>
            <a:fillRect/>
          </a:stretch>
        </p:blipFill>
        <p:spPr>
          <a:xfrm rot="10800000">
            <a:off x="8402924" y="1886099"/>
            <a:ext cx="3215988" cy="2840789"/>
          </a:xfrm>
          <a:prstGeom prst="rect">
            <a:avLst/>
          </a:prstGeom>
        </p:spPr>
      </p:pic>
      <p:sp>
        <p:nvSpPr>
          <p:cNvPr id="29" name="Picture Placeholder 22">
            <a:extLst>
              <a:ext uri="{FF2B5EF4-FFF2-40B4-BE49-F238E27FC236}">
                <a16:creationId xmlns:a16="http://schemas.microsoft.com/office/drawing/2014/main" id="{9B211F8F-497A-712F-767B-71ECA2659B06}"/>
              </a:ext>
            </a:extLst>
          </p:cNvPr>
          <p:cNvSpPr>
            <a:spLocks noGrp="1"/>
          </p:cNvSpPr>
          <p:nvPr>
            <p:ph type="pic" sz="quarter" idx="16" hasCustomPrompt="1"/>
          </p:nvPr>
        </p:nvSpPr>
        <p:spPr>
          <a:xfrm>
            <a:off x="8621222" y="2101513"/>
            <a:ext cx="2781600" cy="2408016"/>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sz="1800">
                <a:solidFill>
                  <a:schemeClr val="bg2">
                    <a:lumMod val="95000"/>
                  </a:schemeClr>
                </a:solidFill>
              </a:defRPr>
            </a:lvl1pPr>
          </a:lstStyle>
          <a:p>
            <a:br>
              <a:rPr lang="en-US"/>
            </a:br>
            <a:r>
              <a:rPr lang="en-US"/>
              <a:t>Click icon to add</a:t>
            </a:r>
            <a:br>
              <a:rPr lang="en-US"/>
            </a:br>
            <a:r>
              <a:rPr lang="en-US"/>
              <a:t>picture</a:t>
            </a:r>
          </a:p>
        </p:txBody>
      </p:sp>
      <p:pic>
        <p:nvPicPr>
          <p:cNvPr id="16" name="Catalyst Middle">
            <a:extLst>
              <a:ext uri="{FF2B5EF4-FFF2-40B4-BE49-F238E27FC236}">
                <a16:creationId xmlns:a16="http://schemas.microsoft.com/office/drawing/2014/main" id="{0FC22CBA-A093-DE7F-A3FD-856B8982BCF9}"/>
              </a:ext>
            </a:extLst>
          </p:cNvPr>
          <p:cNvPicPr>
            <a:picLocks noChangeAspect="1"/>
          </p:cNvPicPr>
          <p:nvPr userDrawn="1"/>
        </p:nvPicPr>
        <p:blipFill>
          <a:blip r:embed="rId4"/>
          <a:stretch>
            <a:fillRect/>
          </a:stretch>
        </p:blipFill>
        <p:spPr>
          <a:xfrm rot="10800000">
            <a:off x="5817768" y="3425122"/>
            <a:ext cx="3215988" cy="2840789"/>
          </a:xfrm>
          <a:prstGeom prst="rect">
            <a:avLst/>
          </a:prstGeom>
        </p:spPr>
      </p:pic>
      <p:sp>
        <p:nvSpPr>
          <p:cNvPr id="17" name="Picture Placeholder 22">
            <a:extLst>
              <a:ext uri="{FF2B5EF4-FFF2-40B4-BE49-F238E27FC236}">
                <a16:creationId xmlns:a16="http://schemas.microsoft.com/office/drawing/2014/main" id="{98AE1259-66D0-81F0-3958-349D90F1DEB3}"/>
              </a:ext>
            </a:extLst>
          </p:cNvPr>
          <p:cNvSpPr>
            <a:spLocks noGrp="1"/>
          </p:cNvSpPr>
          <p:nvPr>
            <p:ph type="pic" sz="quarter" idx="17" hasCustomPrompt="1"/>
          </p:nvPr>
        </p:nvSpPr>
        <p:spPr>
          <a:xfrm>
            <a:off x="6036066" y="3640536"/>
            <a:ext cx="2781600" cy="2408016"/>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sz="1800">
                <a:solidFill>
                  <a:schemeClr val="bg2">
                    <a:lumMod val="95000"/>
                  </a:schemeClr>
                </a:solidFill>
              </a:defRPr>
            </a:lvl1pPr>
          </a:lstStyle>
          <a:p>
            <a:r>
              <a:rPr lang="en-US"/>
              <a:t>Click icon to add</a:t>
            </a:r>
            <a:br>
              <a:rPr lang="en-US"/>
            </a:br>
            <a:r>
              <a:rPr lang="en-US"/>
              <a:t>picture</a:t>
            </a:r>
          </a:p>
        </p:txBody>
      </p:sp>
    </p:spTree>
    <p:extLst>
      <p:ext uri="{BB962C8B-B14F-4D97-AF65-F5344CB8AC3E}">
        <p14:creationId xmlns:p14="http://schemas.microsoft.com/office/powerpoint/2010/main" val="36336604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1 B">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6885E9EC-8630-808A-0BDB-67F3CDF09172}"/>
              </a:ext>
            </a:extLst>
          </p:cNvPr>
          <p:cNvPicPr>
            <a:picLocks noChangeAspect="1"/>
          </p:cNvPicPr>
          <p:nvPr userDrawn="1"/>
        </p:nvPicPr>
        <p:blipFill>
          <a:blip r:embed="rId2"/>
          <a:stretch>
            <a:fillRect/>
          </a:stretch>
        </p:blipFill>
        <p:spPr>
          <a:xfrm>
            <a:off x="5590934" y="0"/>
            <a:ext cx="6597891" cy="6858000"/>
          </a:xfrm>
          <a:prstGeom prst="rect">
            <a:avLst/>
          </a:prstGeom>
        </p:spPr>
      </p:pic>
      <p:pic>
        <p:nvPicPr>
          <p:cNvPr id="13" name="Logo with Tagline">
            <a:extLst>
              <a:ext uri="{FF2B5EF4-FFF2-40B4-BE49-F238E27FC236}">
                <a16:creationId xmlns:a16="http://schemas.microsoft.com/office/drawing/2014/main" id="{E69FD70C-FE29-3B43-BBC9-4F82FE26295C}"/>
              </a:ext>
            </a:extLst>
          </p:cNvPr>
          <p:cNvPicPr>
            <a:picLocks noChangeAspect="1"/>
          </p:cNvPicPr>
          <p:nvPr userDrawn="1"/>
        </p:nvPicPr>
        <p:blipFill rotWithShape="1">
          <a:blip r:embed="rId3"/>
          <a:srcRect b="6432"/>
          <a:stretch/>
        </p:blipFill>
        <p:spPr>
          <a:xfrm>
            <a:off x="9075822" y="5593642"/>
            <a:ext cx="3039978" cy="1264358"/>
          </a:xfrm>
          <a:prstGeom prst="rect">
            <a:avLst/>
          </a:prstGeom>
        </p:spPr>
      </p:pic>
      <p:sp>
        <p:nvSpPr>
          <p:cNvPr id="2" name="Title 1"/>
          <p:cNvSpPr>
            <a:spLocks noGrp="1"/>
          </p:cNvSpPr>
          <p:nvPr>
            <p:ph type="ctrTitle"/>
          </p:nvPr>
        </p:nvSpPr>
        <p:spPr>
          <a:xfrm>
            <a:off x="569913" y="1676400"/>
            <a:ext cx="4114800" cy="1600200"/>
          </a:xfrm>
        </p:spPr>
        <p:txBody>
          <a:bodyPr anchor="b">
            <a:normAutofit/>
          </a:bodyPr>
          <a:lstStyle>
            <a:lvl1pPr>
              <a:defRPr sz="3600" b="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69913" y="3429000"/>
            <a:ext cx="4114800" cy="971550"/>
          </a:xfrm>
        </p:spPr>
        <p:txBody>
          <a:bodyPr>
            <a:normAutofit/>
          </a:bodyPr>
          <a:lstStyle>
            <a:lvl1pPr marL="0" indent="0" algn="l">
              <a:spcBef>
                <a:spcPts val="0"/>
              </a:spcBef>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9913" y="4441512"/>
            <a:ext cx="3291840" cy="365125"/>
          </a:xfrm>
          <a:prstGeom prst="rect">
            <a:avLst/>
          </a:prstGeom>
        </p:spPr>
        <p:txBody>
          <a:bodyPr lIns="0" tIns="0" rIns="0" bIns="0">
            <a:normAutofit/>
          </a:bodyPr>
          <a:lstStyle>
            <a:lvl1pPr>
              <a:defRPr sz="1400">
                <a:solidFill>
                  <a:schemeClr val="accent1"/>
                </a:solidFill>
                <a:latin typeface="+mn-lt"/>
                <a:cs typeface="Arial"/>
              </a:defRPr>
            </a:lvl1pPr>
          </a:lstStyle>
          <a:p>
            <a:endParaRPr lang="en-US"/>
          </a:p>
        </p:txBody>
      </p:sp>
      <p:pic>
        <p:nvPicPr>
          <p:cNvPr id="11" name="Catalyst Middle">
            <a:extLst>
              <a:ext uri="{FF2B5EF4-FFF2-40B4-BE49-F238E27FC236}">
                <a16:creationId xmlns:a16="http://schemas.microsoft.com/office/drawing/2014/main" id="{647D030E-7E54-3240-B6B3-75F708E99728}"/>
              </a:ext>
            </a:extLst>
          </p:cNvPr>
          <p:cNvPicPr>
            <a:picLocks noChangeAspect="1"/>
          </p:cNvPicPr>
          <p:nvPr userDrawn="1"/>
        </p:nvPicPr>
        <p:blipFill>
          <a:blip r:embed="rId4"/>
          <a:stretch>
            <a:fillRect/>
          </a:stretch>
        </p:blipFill>
        <p:spPr>
          <a:xfrm rot="10800000">
            <a:off x="6149796" y="1488784"/>
            <a:ext cx="2748376" cy="2427732"/>
          </a:xfrm>
          <a:prstGeom prst="rect">
            <a:avLst/>
          </a:prstGeom>
        </p:spPr>
      </p:pic>
      <p:sp>
        <p:nvSpPr>
          <p:cNvPr id="23" name="Picture Placeholder 22">
            <a:extLst>
              <a:ext uri="{FF2B5EF4-FFF2-40B4-BE49-F238E27FC236}">
                <a16:creationId xmlns:a16="http://schemas.microsoft.com/office/drawing/2014/main" id="{E27919F7-D055-B8B0-8C5B-232D8F890B5E}"/>
              </a:ext>
            </a:extLst>
          </p:cNvPr>
          <p:cNvSpPr>
            <a:spLocks noGrp="1"/>
          </p:cNvSpPr>
          <p:nvPr>
            <p:ph type="pic" sz="quarter" idx="13" hasCustomPrompt="1"/>
          </p:nvPr>
        </p:nvSpPr>
        <p:spPr>
          <a:xfrm>
            <a:off x="6335320" y="1674598"/>
            <a:ext cx="2377149" cy="2057885"/>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sz="1800">
                <a:solidFill>
                  <a:schemeClr val="bg2">
                    <a:lumMod val="95000"/>
                  </a:schemeClr>
                </a:solidFill>
              </a:defRPr>
            </a:lvl1pPr>
          </a:lstStyle>
          <a:p>
            <a:r>
              <a:rPr lang="en-US"/>
              <a:t>Click icon to add</a:t>
            </a:r>
            <a:br>
              <a:rPr lang="en-US"/>
            </a:br>
            <a:r>
              <a:rPr lang="en-US"/>
              <a:t>picture</a:t>
            </a:r>
          </a:p>
        </p:txBody>
      </p:sp>
      <p:pic>
        <p:nvPicPr>
          <p:cNvPr id="16" name="Catalyst Middle">
            <a:extLst>
              <a:ext uri="{FF2B5EF4-FFF2-40B4-BE49-F238E27FC236}">
                <a16:creationId xmlns:a16="http://schemas.microsoft.com/office/drawing/2014/main" id="{BB4E4970-B3B9-1CEE-CF01-CD2FE54E49C6}"/>
              </a:ext>
            </a:extLst>
          </p:cNvPr>
          <p:cNvPicPr>
            <a:picLocks noChangeAspect="1"/>
          </p:cNvPicPr>
          <p:nvPr userDrawn="1"/>
        </p:nvPicPr>
        <p:blipFill>
          <a:blip r:embed="rId4"/>
          <a:stretch>
            <a:fillRect/>
          </a:stretch>
        </p:blipFill>
        <p:spPr>
          <a:xfrm rot="10800000">
            <a:off x="8356969" y="2780571"/>
            <a:ext cx="2748376" cy="2427732"/>
          </a:xfrm>
          <a:prstGeom prst="rect">
            <a:avLst/>
          </a:prstGeom>
        </p:spPr>
      </p:pic>
      <p:sp>
        <p:nvSpPr>
          <p:cNvPr id="17" name="Picture Placeholder 22">
            <a:extLst>
              <a:ext uri="{FF2B5EF4-FFF2-40B4-BE49-F238E27FC236}">
                <a16:creationId xmlns:a16="http://schemas.microsoft.com/office/drawing/2014/main" id="{59D43888-0033-C421-3EB8-45BF86312CD8}"/>
              </a:ext>
            </a:extLst>
          </p:cNvPr>
          <p:cNvSpPr>
            <a:spLocks noGrp="1"/>
          </p:cNvSpPr>
          <p:nvPr>
            <p:ph type="pic" sz="quarter" idx="14" hasCustomPrompt="1"/>
          </p:nvPr>
        </p:nvSpPr>
        <p:spPr>
          <a:xfrm>
            <a:off x="8539318" y="2966385"/>
            <a:ext cx="2377149" cy="2057885"/>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marR="0" indent="0" algn="ctr" defTabSz="4572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800">
                <a:solidFill>
                  <a:schemeClr val="bg2">
                    <a:lumMod val="95000"/>
                  </a:schemeClr>
                </a:solidFill>
              </a:defRPr>
            </a:lvl1pPr>
          </a:lstStyle>
          <a:p>
            <a:r>
              <a:rPr lang="en-US"/>
              <a:t>Click icon to add</a:t>
            </a:r>
            <a:br>
              <a:rPr lang="en-US"/>
            </a:br>
            <a:r>
              <a:rPr lang="en-US"/>
              <a:t>picture</a:t>
            </a:r>
          </a:p>
        </p:txBody>
      </p:sp>
      <p:pic>
        <p:nvPicPr>
          <p:cNvPr id="18" name="Catalyst Middle">
            <a:extLst>
              <a:ext uri="{FF2B5EF4-FFF2-40B4-BE49-F238E27FC236}">
                <a16:creationId xmlns:a16="http://schemas.microsoft.com/office/drawing/2014/main" id="{4EFA564D-CCEF-130F-B91C-D16D5D4BC87C}"/>
              </a:ext>
            </a:extLst>
          </p:cNvPr>
          <p:cNvPicPr>
            <a:picLocks noChangeAspect="1"/>
          </p:cNvPicPr>
          <p:nvPr userDrawn="1"/>
        </p:nvPicPr>
        <p:blipFill>
          <a:blip r:embed="rId4"/>
          <a:stretch>
            <a:fillRect/>
          </a:stretch>
        </p:blipFill>
        <p:spPr>
          <a:xfrm rot="10800000">
            <a:off x="6118266" y="4032287"/>
            <a:ext cx="2748376" cy="2427732"/>
          </a:xfrm>
          <a:prstGeom prst="rect">
            <a:avLst/>
          </a:prstGeom>
        </p:spPr>
      </p:pic>
      <p:sp>
        <p:nvSpPr>
          <p:cNvPr id="19" name="Picture Placeholder 22">
            <a:extLst>
              <a:ext uri="{FF2B5EF4-FFF2-40B4-BE49-F238E27FC236}">
                <a16:creationId xmlns:a16="http://schemas.microsoft.com/office/drawing/2014/main" id="{65E519A1-1B62-AF77-5838-F8DE2003867F}"/>
              </a:ext>
            </a:extLst>
          </p:cNvPr>
          <p:cNvSpPr>
            <a:spLocks noGrp="1"/>
          </p:cNvSpPr>
          <p:nvPr>
            <p:ph type="pic" sz="quarter" idx="15" hasCustomPrompt="1"/>
          </p:nvPr>
        </p:nvSpPr>
        <p:spPr>
          <a:xfrm>
            <a:off x="6303790" y="4218101"/>
            <a:ext cx="2377149" cy="2057885"/>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sz="1800">
                <a:solidFill>
                  <a:schemeClr val="bg2">
                    <a:lumMod val="95000"/>
                  </a:schemeClr>
                </a:solidFill>
              </a:defRPr>
            </a:lvl1pPr>
          </a:lstStyle>
          <a:p>
            <a:r>
              <a:rPr lang="en-US"/>
              <a:t>Click icon to add</a:t>
            </a:r>
            <a:br>
              <a:rPr lang="en-US"/>
            </a:br>
            <a:r>
              <a:rPr lang="en-US"/>
              <a:t>picture</a:t>
            </a:r>
          </a:p>
        </p:txBody>
      </p:sp>
      <p:pic>
        <p:nvPicPr>
          <p:cNvPr id="20" name="Catalyst Middle">
            <a:extLst>
              <a:ext uri="{FF2B5EF4-FFF2-40B4-BE49-F238E27FC236}">
                <a16:creationId xmlns:a16="http://schemas.microsoft.com/office/drawing/2014/main" id="{55AF0043-D43A-AB2D-7860-2CF4A6F88A57}"/>
              </a:ext>
            </a:extLst>
          </p:cNvPr>
          <p:cNvPicPr>
            <a:picLocks noChangeAspect="1"/>
          </p:cNvPicPr>
          <p:nvPr userDrawn="1"/>
        </p:nvPicPr>
        <p:blipFill>
          <a:blip r:embed="rId4"/>
          <a:stretch>
            <a:fillRect/>
          </a:stretch>
        </p:blipFill>
        <p:spPr>
          <a:xfrm rot="10800000">
            <a:off x="8369089" y="237068"/>
            <a:ext cx="2748376" cy="2427732"/>
          </a:xfrm>
          <a:prstGeom prst="rect">
            <a:avLst/>
          </a:prstGeom>
        </p:spPr>
      </p:pic>
      <p:sp>
        <p:nvSpPr>
          <p:cNvPr id="21" name="Picture Placeholder 22">
            <a:extLst>
              <a:ext uri="{FF2B5EF4-FFF2-40B4-BE49-F238E27FC236}">
                <a16:creationId xmlns:a16="http://schemas.microsoft.com/office/drawing/2014/main" id="{9C8757CA-5DFD-E0B9-FA6C-A09433E2E3FE}"/>
              </a:ext>
            </a:extLst>
          </p:cNvPr>
          <p:cNvSpPr>
            <a:spLocks noGrp="1"/>
          </p:cNvSpPr>
          <p:nvPr>
            <p:ph type="pic" sz="quarter" idx="16" hasCustomPrompt="1"/>
          </p:nvPr>
        </p:nvSpPr>
        <p:spPr>
          <a:xfrm>
            <a:off x="8554613" y="422882"/>
            <a:ext cx="2377149" cy="2057885"/>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ctr" anchorCtr="0">
            <a:noAutofit/>
          </a:bodyPr>
          <a:lstStyle>
            <a:lvl1pPr marL="0" indent="0" algn="ctr">
              <a:buNone/>
              <a:defRPr sz="1800">
                <a:solidFill>
                  <a:schemeClr val="bg2">
                    <a:lumMod val="95000"/>
                  </a:schemeClr>
                </a:solidFill>
              </a:defRPr>
            </a:lvl1pPr>
          </a:lstStyle>
          <a:p>
            <a:r>
              <a:rPr lang="en-US"/>
              <a:t>Click icon to add</a:t>
            </a:r>
            <a:br>
              <a:rPr lang="en-US"/>
            </a:br>
            <a:r>
              <a:rPr lang="en-US"/>
              <a:t>picture</a:t>
            </a:r>
          </a:p>
        </p:txBody>
      </p:sp>
      <p:sp>
        <p:nvSpPr>
          <p:cNvPr id="6" name="Oval 5">
            <a:extLst>
              <a:ext uri="{FF2B5EF4-FFF2-40B4-BE49-F238E27FC236}">
                <a16:creationId xmlns:a16="http://schemas.microsoft.com/office/drawing/2014/main" id="{DD451B0D-D166-4EF4-2568-77D758F098AB}"/>
              </a:ext>
            </a:extLst>
          </p:cNvPr>
          <p:cNvSpPr/>
          <p:nvPr userDrawn="1"/>
        </p:nvSpPr>
        <p:spPr>
          <a:xfrm>
            <a:off x="12440616" y="-115771"/>
            <a:ext cx="115771" cy="1157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a:p>
        </p:txBody>
      </p:sp>
    </p:spTree>
    <p:extLst>
      <p:ext uri="{BB962C8B-B14F-4D97-AF65-F5344CB8AC3E}">
        <p14:creationId xmlns:p14="http://schemas.microsoft.com/office/powerpoint/2010/main" val="68874912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2 A">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ADDB2375-B7B9-5302-78BD-7ECBA1C104C7}"/>
              </a:ext>
            </a:extLst>
          </p:cNvPr>
          <p:cNvPicPr>
            <a:picLocks noChangeAspect="1"/>
          </p:cNvPicPr>
          <p:nvPr userDrawn="1"/>
        </p:nvPicPr>
        <p:blipFill>
          <a:blip r:embed="rId2"/>
          <a:srcRect/>
          <a:stretch/>
        </p:blipFill>
        <p:spPr>
          <a:xfrm flipH="1">
            <a:off x="-3178" y="-75857"/>
            <a:ext cx="12192003" cy="6857314"/>
          </a:xfrm>
          <a:prstGeom prst="rect">
            <a:avLst/>
          </a:prstGeom>
        </p:spPr>
      </p:pic>
      <p:pic>
        <p:nvPicPr>
          <p:cNvPr id="11" name="Logo with Tagline">
            <a:extLst>
              <a:ext uri="{FF2B5EF4-FFF2-40B4-BE49-F238E27FC236}">
                <a16:creationId xmlns:a16="http://schemas.microsoft.com/office/drawing/2014/main" id="{2A09BB6E-5DFA-F442-8C03-5F128E7B8E41}"/>
              </a:ext>
            </a:extLst>
          </p:cNvPr>
          <p:cNvPicPr>
            <a:picLocks noChangeAspect="1"/>
          </p:cNvPicPr>
          <p:nvPr userDrawn="1"/>
        </p:nvPicPr>
        <p:blipFill rotWithShape="1">
          <a:blip r:embed="rId3"/>
          <a:srcRect b="6432"/>
          <a:stretch/>
        </p:blipFill>
        <p:spPr>
          <a:xfrm>
            <a:off x="9075822" y="5593642"/>
            <a:ext cx="3039978" cy="1264358"/>
          </a:xfrm>
          <a:prstGeom prst="rect">
            <a:avLst/>
          </a:prstGeom>
        </p:spPr>
      </p:pic>
      <p:sp>
        <p:nvSpPr>
          <p:cNvPr id="2" name="Title 1"/>
          <p:cNvSpPr>
            <a:spLocks noGrp="1"/>
          </p:cNvSpPr>
          <p:nvPr>
            <p:ph type="ctrTitle"/>
          </p:nvPr>
        </p:nvSpPr>
        <p:spPr>
          <a:xfrm>
            <a:off x="6818313" y="1676398"/>
            <a:ext cx="4937760" cy="1600202"/>
          </a:xfrm>
        </p:spPr>
        <p:txBody>
          <a:bodyPr anchor="b">
            <a:normAutofit/>
          </a:bodyPr>
          <a:lstStyle>
            <a:lvl1pPr>
              <a:defRPr sz="36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6818313" y="3429000"/>
            <a:ext cx="4937760" cy="96926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18314" y="4443984"/>
            <a:ext cx="3301944" cy="365125"/>
          </a:xfrm>
          <a:prstGeom prst="rect">
            <a:avLst/>
          </a:prstGeom>
        </p:spPr>
        <p:txBody>
          <a:bodyPr lIns="0" tIns="0" rIns="0" bIns="0">
            <a:normAutofit/>
          </a:bodyPr>
          <a:lstStyle>
            <a:lvl1pPr>
              <a:defRPr sz="1400">
                <a:solidFill>
                  <a:schemeClr val="bg1"/>
                </a:solidFill>
                <a:latin typeface="+mn-lt"/>
                <a:cs typeface="Arial"/>
              </a:defRPr>
            </a:lvl1pPr>
          </a:lstStyle>
          <a:p>
            <a:endParaRPr lang="en-US"/>
          </a:p>
        </p:txBody>
      </p:sp>
      <p:sp>
        <p:nvSpPr>
          <p:cNvPr id="10" name="Picture Placeholder 11">
            <a:extLst>
              <a:ext uri="{FF2B5EF4-FFF2-40B4-BE49-F238E27FC236}">
                <a16:creationId xmlns:a16="http://schemas.microsoft.com/office/drawing/2014/main" id="{1B5A740A-1FEA-1447-A422-AF60AFB71ABB}"/>
              </a:ext>
            </a:extLst>
          </p:cNvPr>
          <p:cNvSpPr>
            <a:spLocks noGrp="1"/>
          </p:cNvSpPr>
          <p:nvPr>
            <p:ph type="pic" sz="quarter" idx="12" hasCustomPrompt="1"/>
          </p:nvPr>
        </p:nvSpPr>
        <p:spPr>
          <a:xfrm>
            <a:off x="0" y="453809"/>
            <a:ext cx="4901184" cy="6327648"/>
          </a:xfrm>
          <a:custGeom>
            <a:avLst/>
            <a:gdLst>
              <a:gd name="connsiteX0" fmla="*/ 0 w 4901184"/>
              <a:gd name="connsiteY0" fmla="*/ 0 h 6327648"/>
              <a:gd name="connsiteX1" fmla="*/ 2788333 w 4901184"/>
              <a:gd name="connsiteY1" fmla="*/ 0 h 6327648"/>
              <a:gd name="connsiteX2" fmla="*/ 4901184 w 4901184"/>
              <a:gd name="connsiteY2" fmla="*/ 3163824 h 6327648"/>
              <a:gd name="connsiteX3" fmla="*/ 2788333 w 4901184"/>
              <a:gd name="connsiteY3" fmla="*/ 6327648 h 6327648"/>
              <a:gd name="connsiteX4" fmla="*/ 0 w 4901184"/>
              <a:gd name="connsiteY4" fmla="*/ 6327648 h 6327648"/>
              <a:gd name="connsiteX5" fmla="*/ 0 w 4901184"/>
              <a:gd name="connsiteY5" fmla="*/ 0 h 6327648"/>
              <a:gd name="connsiteX0" fmla="*/ 0 w 4901184"/>
              <a:gd name="connsiteY0" fmla="*/ 0 h 6333998"/>
              <a:gd name="connsiteX1" fmla="*/ 2788333 w 4901184"/>
              <a:gd name="connsiteY1" fmla="*/ 0 h 6333998"/>
              <a:gd name="connsiteX2" fmla="*/ 4901184 w 4901184"/>
              <a:gd name="connsiteY2" fmla="*/ 3163824 h 6333998"/>
              <a:gd name="connsiteX3" fmla="*/ 3366183 w 4901184"/>
              <a:gd name="connsiteY3" fmla="*/ 6333998 h 6333998"/>
              <a:gd name="connsiteX4" fmla="*/ 0 w 4901184"/>
              <a:gd name="connsiteY4" fmla="*/ 6327648 h 6333998"/>
              <a:gd name="connsiteX5" fmla="*/ 0 w 4901184"/>
              <a:gd name="connsiteY5" fmla="*/ 0 h 6333998"/>
              <a:gd name="connsiteX0" fmla="*/ 0 w 4901184"/>
              <a:gd name="connsiteY0" fmla="*/ 0 h 6337173"/>
              <a:gd name="connsiteX1" fmla="*/ 2788333 w 4901184"/>
              <a:gd name="connsiteY1" fmla="*/ 0 h 6337173"/>
              <a:gd name="connsiteX2" fmla="*/ 4901184 w 4901184"/>
              <a:gd name="connsiteY2" fmla="*/ 3163824 h 6337173"/>
              <a:gd name="connsiteX3" fmla="*/ 3366183 w 4901184"/>
              <a:gd name="connsiteY3" fmla="*/ 6337173 h 6337173"/>
              <a:gd name="connsiteX4" fmla="*/ 0 w 4901184"/>
              <a:gd name="connsiteY4" fmla="*/ 6327648 h 6337173"/>
              <a:gd name="connsiteX5" fmla="*/ 0 w 4901184"/>
              <a:gd name="connsiteY5" fmla="*/ 0 h 6337173"/>
              <a:gd name="connsiteX0" fmla="*/ 0 w 4901184"/>
              <a:gd name="connsiteY0" fmla="*/ 0 h 6333998"/>
              <a:gd name="connsiteX1" fmla="*/ 2788333 w 4901184"/>
              <a:gd name="connsiteY1" fmla="*/ 0 h 6333998"/>
              <a:gd name="connsiteX2" fmla="*/ 4901184 w 4901184"/>
              <a:gd name="connsiteY2" fmla="*/ 3163824 h 6333998"/>
              <a:gd name="connsiteX3" fmla="*/ 3366183 w 4901184"/>
              <a:gd name="connsiteY3" fmla="*/ 6333998 h 6333998"/>
              <a:gd name="connsiteX4" fmla="*/ 0 w 4901184"/>
              <a:gd name="connsiteY4" fmla="*/ 6327648 h 6333998"/>
              <a:gd name="connsiteX5" fmla="*/ 0 w 4901184"/>
              <a:gd name="connsiteY5" fmla="*/ 0 h 6333998"/>
              <a:gd name="connsiteX0" fmla="*/ 0 w 4901184"/>
              <a:gd name="connsiteY0" fmla="*/ 0 h 6330823"/>
              <a:gd name="connsiteX1" fmla="*/ 2788333 w 4901184"/>
              <a:gd name="connsiteY1" fmla="*/ 0 h 6330823"/>
              <a:gd name="connsiteX2" fmla="*/ 4901184 w 4901184"/>
              <a:gd name="connsiteY2" fmla="*/ 3163824 h 6330823"/>
              <a:gd name="connsiteX3" fmla="*/ 3375708 w 4901184"/>
              <a:gd name="connsiteY3" fmla="*/ 6330823 h 6330823"/>
              <a:gd name="connsiteX4" fmla="*/ 0 w 4901184"/>
              <a:gd name="connsiteY4" fmla="*/ 6327648 h 6330823"/>
              <a:gd name="connsiteX5" fmla="*/ 0 w 4901184"/>
              <a:gd name="connsiteY5" fmla="*/ 0 h 6330823"/>
              <a:gd name="connsiteX0" fmla="*/ 0 w 4907534"/>
              <a:gd name="connsiteY0" fmla="*/ 0 h 6330823"/>
              <a:gd name="connsiteX1" fmla="*/ 2788333 w 4907534"/>
              <a:gd name="connsiteY1" fmla="*/ 0 h 6330823"/>
              <a:gd name="connsiteX2" fmla="*/ 4907534 w 4907534"/>
              <a:gd name="connsiteY2" fmla="*/ 3662299 h 6330823"/>
              <a:gd name="connsiteX3" fmla="*/ 3375708 w 4907534"/>
              <a:gd name="connsiteY3" fmla="*/ 6330823 h 6330823"/>
              <a:gd name="connsiteX4" fmla="*/ 0 w 4907534"/>
              <a:gd name="connsiteY4" fmla="*/ 6327648 h 6330823"/>
              <a:gd name="connsiteX5" fmla="*/ 0 w 4907534"/>
              <a:gd name="connsiteY5" fmla="*/ 0 h 6330823"/>
              <a:gd name="connsiteX0" fmla="*/ 0 w 4907534"/>
              <a:gd name="connsiteY0" fmla="*/ 0 h 6327648"/>
              <a:gd name="connsiteX1" fmla="*/ 2788333 w 4907534"/>
              <a:gd name="connsiteY1" fmla="*/ 0 h 6327648"/>
              <a:gd name="connsiteX2" fmla="*/ 4907534 w 4907534"/>
              <a:gd name="connsiteY2" fmla="*/ 3662299 h 6327648"/>
              <a:gd name="connsiteX3" fmla="*/ 3372533 w 4907534"/>
              <a:gd name="connsiteY3" fmla="*/ 6311773 h 6327648"/>
              <a:gd name="connsiteX4" fmla="*/ 0 w 4907534"/>
              <a:gd name="connsiteY4" fmla="*/ 6327648 h 6327648"/>
              <a:gd name="connsiteX5" fmla="*/ 0 w 4907534"/>
              <a:gd name="connsiteY5" fmla="*/ 0 h 6327648"/>
              <a:gd name="connsiteX0" fmla="*/ 0 w 4907534"/>
              <a:gd name="connsiteY0" fmla="*/ 0 h 6327648"/>
              <a:gd name="connsiteX1" fmla="*/ 2788333 w 4907534"/>
              <a:gd name="connsiteY1" fmla="*/ 0 h 6327648"/>
              <a:gd name="connsiteX2" fmla="*/ 4907534 w 4907534"/>
              <a:gd name="connsiteY2" fmla="*/ 3662299 h 6327648"/>
              <a:gd name="connsiteX3" fmla="*/ 3363008 w 4907534"/>
              <a:gd name="connsiteY3" fmla="*/ 6327648 h 6327648"/>
              <a:gd name="connsiteX4" fmla="*/ 0 w 4907534"/>
              <a:gd name="connsiteY4" fmla="*/ 6327648 h 6327648"/>
              <a:gd name="connsiteX5" fmla="*/ 0 w 4907534"/>
              <a:gd name="connsiteY5" fmla="*/ 0 h 6327648"/>
              <a:gd name="connsiteX0" fmla="*/ 0 w 4809109"/>
              <a:gd name="connsiteY0" fmla="*/ 0 h 6327648"/>
              <a:gd name="connsiteX1" fmla="*/ 2788333 w 4809109"/>
              <a:gd name="connsiteY1" fmla="*/ 0 h 6327648"/>
              <a:gd name="connsiteX2" fmla="*/ 4809109 w 4809109"/>
              <a:gd name="connsiteY2" fmla="*/ 3681349 h 6327648"/>
              <a:gd name="connsiteX3" fmla="*/ 3363008 w 4809109"/>
              <a:gd name="connsiteY3" fmla="*/ 6327648 h 6327648"/>
              <a:gd name="connsiteX4" fmla="*/ 0 w 4809109"/>
              <a:gd name="connsiteY4" fmla="*/ 6327648 h 6327648"/>
              <a:gd name="connsiteX5" fmla="*/ 0 w 4809109"/>
              <a:gd name="connsiteY5" fmla="*/ 0 h 6327648"/>
              <a:gd name="connsiteX0" fmla="*/ 0 w 4901184"/>
              <a:gd name="connsiteY0" fmla="*/ 0 h 6327648"/>
              <a:gd name="connsiteX1" fmla="*/ 2788333 w 4901184"/>
              <a:gd name="connsiteY1" fmla="*/ 0 h 6327648"/>
              <a:gd name="connsiteX2" fmla="*/ 4901184 w 4901184"/>
              <a:gd name="connsiteY2" fmla="*/ 3659124 h 6327648"/>
              <a:gd name="connsiteX3" fmla="*/ 3363008 w 4901184"/>
              <a:gd name="connsiteY3" fmla="*/ 6327648 h 6327648"/>
              <a:gd name="connsiteX4" fmla="*/ 0 w 4901184"/>
              <a:gd name="connsiteY4" fmla="*/ 6327648 h 6327648"/>
              <a:gd name="connsiteX5" fmla="*/ 0 w 4901184"/>
              <a:gd name="connsiteY5" fmla="*/ 0 h 632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6327648">
                <a:moveTo>
                  <a:pt x="0" y="0"/>
                </a:moveTo>
                <a:lnTo>
                  <a:pt x="2788333" y="0"/>
                </a:lnTo>
                <a:lnTo>
                  <a:pt x="4901184" y="3659124"/>
                </a:lnTo>
                <a:lnTo>
                  <a:pt x="3363008" y="6327648"/>
                </a:lnTo>
                <a:lnTo>
                  <a:pt x="0" y="6327648"/>
                </a:lnTo>
                <a:lnTo>
                  <a:pt x="0" y="0"/>
                </a:lnTo>
                <a:close/>
              </a:path>
            </a:pathLst>
          </a:custGeom>
          <a:solidFill>
            <a:schemeClr val="bg2">
              <a:lumMod val="85000"/>
            </a:schemeClr>
          </a:solidFill>
        </p:spPr>
        <p:txBody>
          <a:bodyPr anchor="ctr"/>
          <a:lstStyle>
            <a:lvl1pPr marL="0" indent="0" algn="ctr">
              <a:buNone/>
              <a:defRPr>
                <a:solidFill>
                  <a:schemeClr val="bg2">
                    <a:lumMod val="95000"/>
                  </a:schemeClr>
                </a:solidFill>
              </a:defRPr>
            </a:lvl1pPr>
          </a:lstStyle>
          <a:p>
            <a:r>
              <a:rPr lang="en-US" dirty="0"/>
              <a:t>Click icon to add picture</a:t>
            </a:r>
            <a:br>
              <a:rPr lang="en-US" dirty="0"/>
            </a:br>
            <a:br>
              <a:rPr lang="en-US" dirty="0"/>
            </a:br>
            <a:endParaRPr lang="en-US" dirty="0"/>
          </a:p>
        </p:txBody>
      </p:sp>
    </p:spTree>
    <p:extLst>
      <p:ext uri="{BB962C8B-B14F-4D97-AF65-F5344CB8AC3E}">
        <p14:creationId xmlns:p14="http://schemas.microsoft.com/office/powerpoint/2010/main" val="153215657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2 B">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ADDB2375-B7B9-5302-78BD-7ECBA1C104C7}"/>
              </a:ext>
            </a:extLst>
          </p:cNvPr>
          <p:cNvPicPr>
            <a:picLocks noChangeAspect="1"/>
          </p:cNvPicPr>
          <p:nvPr userDrawn="1"/>
        </p:nvPicPr>
        <p:blipFill>
          <a:blip r:embed="rId2"/>
          <a:srcRect/>
          <a:stretch/>
        </p:blipFill>
        <p:spPr>
          <a:xfrm flipH="1">
            <a:off x="611" y="343"/>
            <a:ext cx="12190780" cy="6857314"/>
          </a:xfrm>
          <a:prstGeom prst="rect">
            <a:avLst/>
          </a:prstGeom>
        </p:spPr>
      </p:pic>
      <p:pic>
        <p:nvPicPr>
          <p:cNvPr id="10" name="Logo with Tagline">
            <a:extLst>
              <a:ext uri="{FF2B5EF4-FFF2-40B4-BE49-F238E27FC236}">
                <a16:creationId xmlns:a16="http://schemas.microsoft.com/office/drawing/2014/main" id="{212DEFA9-E048-FB44-B75C-6178805985F4}"/>
              </a:ext>
            </a:extLst>
          </p:cNvPr>
          <p:cNvPicPr>
            <a:picLocks noChangeAspect="1"/>
          </p:cNvPicPr>
          <p:nvPr userDrawn="1"/>
        </p:nvPicPr>
        <p:blipFill rotWithShape="1">
          <a:blip r:embed="rId3"/>
          <a:srcRect b="6432"/>
          <a:stretch/>
        </p:blipFill>
        <p:spPr>
          <a:xfrm>
            <a:off x="9075822" y="5593642"/>
            <a:ext cx="3039978" cy="1264358"/>
          </a:xfrm>
          <a:prstGeom prst="rect">
            <a:avLst/>
          </a:prstGeom>
        </p:spPr>
      </p:pic>
      <p:sp>
        <p:nvSpPr>
          <p:cNvPr id="2" name="Title 1"/>
          <p:cNvSpPr>
            <a:spLocks noGrp="1"/>
          </p:cNvSpPr>
          <p:nvPr>
            <p:ph type="ctrTitle"/>
          </p:nvPr>
        </p:nvSpPr>
        <p:spPr>
          <a:xfrm>
            <a:off x="5989404" y="1676398"/>
            <a:ext cx="5623560" cy="1600202"/>
          </a:xfrm>
        </p:spPr>
        <p:txBody>
          <a:bodyPr anchor="b">
            <a:normAutofit/>
          </a:bodyPr>
          <a:lstStyle>
            <a:lvl1pPr>
              <a:defRPr sz="36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5989404" y="3429000"/>
            <a:ext cx="5623560" cy="96926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89403" y="4443984"/>
            <a:ext cx="3657600" cy="365125"/>
          </a:xfrm>
          <a:prstGeom prst="rect">
            <a:avLst/>
          </a:prstGeom>
        </p:spPr>
        <p:txBody>
          <a:bodyPr lIns="0" tIns="0" rIns="0" bIns="0">
            <a:normAutofit/>
          </a:bodyPr>
          <a:lstStyle>
            <a:lvl1pPr>
              <a:defRPr sz="1400">
                <a:solidFill>
                  <a:schemeClr val="bg1"/>
                </a:solidFill>
                <a:latin typeface="+mn-lt"/>
                <a:cs typeface="Arial"/>
              </a:defRPr>
            </a:lvl1pPr>
          </a:lstStyle>
          <a:p>
            <a:endParaRPr lang="en-US"/>
          </a:p>
        </p:txBody>
      </p:sp>
      <p:sp>
        <p:nvSpPr>
          <p:cNvPr id="12" name="Picture Placeholder 11">
            <a:extLst>
              <a:ext uri="{FF2B5EF4-FFF2-40B4-BE49-F238E27FC236}">
                <a16:creationId xmlns:a16="http://schemas.microsoft.com/office/drawing/2014/main" id="{1CC9C115-9D0B-7C4E-8B9F-BB6BA52A3687}"/>
              </a:ext>
            </a:extLst>
          </p:cNvPr>
          <p:cNvSpPr>
            <a:spLocks noGrp="1"/>
          </p:cNvSpPr>
          <p:nvPr>
            <p:ph type="pic" sz="quarter" idx="12" hasCustomPrompt="1"/>
          </p:nvPr>
        </p:nvSpPr>
        <p:spPr>
          <a:xfrm>
            <a:off x="0" y="530351"/>
            <a:ext cx="4901184" cy="6327648"/>
          </a:xfrm>
          <a:custGeom>
            <a:avLst/>
            <a:gdLst>
              <a:gd name="connsiteX0" fmla="*/ 0 w 4901184"/>
              <a:gd name="connsiteY0" fmla="*/ 0 h 6327648"/>
              <a:gd name="connsiteX1" fmla="*/ 2788333 w 4901184"/>
              <a:gd name="connsiteY1" fmla="*/ 0 h 6327648"/>
              <a:gd name="connsiteX2" fmla="*/ 4901184 w 4901184"/>
              <a:gd name="connsiteY2" fmla="*/ 3163824 h 6327648"/>
              <a:gd name="connsiteX3" fmla="*/ 2788333 w 4901184"/>
              <a:gd name="connsiteY3" fmla="*/ 6327648 h 6327648"/>
              <a:gd name="connsiteX4" fmla="*/ 0 w 4901184"/>
              <a:gd name="connsiteY4" fmla="*/ 6327648 h 6327648"/>
              <a:gd name="connsiteX5" fmla="*/ 0 w 4901184"/>
              <a:gd name="connsiteY5" fmla="*/ 0 h 6327648"/>
              <a:gd name="connsiteX0" fmla="*/ 0 w 4901184"/>
              <a:gd name="connsiteY0" fmla="*/ 0 h 6333998"/>
              <a:gd name="connsiteX1" fmla="*/ 2788333 w 4901184"/>
              <a:gd name="connsiteY1" fmla="*/ 0 h 6333998"/>
              <a:gd name="connsiteX2" fmla="*/ 4901184 w 4901184"/>
              <a:gd name="connsiteY2" fmla="*/ 3163824 h 6333998"/>
              <a:gd name="connsiteX3" fmla="*/ 3366183 w 4901184"/>
              <a:gd name="connsiteY3" fmla="*/ 6333998 h 6333998"/>
              <a:gd name="connsiteX4" fmla="*/ 0 w 4901184"/>
              <a:gd name="connsiteY4" fmla="*/ 6327648 h 6333998"/>
              <a:gd name="connsiteX5" fmla="*/ 0 w 4901184"/>
              <a:gd name="connsiteY5" fmla="*/ 0 h 6333998"/>
              <a:gd name="connsiteX0" fmla="*/ 0 w 4901184"/>
              <a:gd name="connsiteY0" fmla="*/ 0 h 6337173"/>
              <a:gd name="connsiteX1" fmla="*/ 2788333 w 4901184"/>
              <a:gd name="connsiteY1" fmla="*/ 0 h 6337173"/>
              <a:gd name="connsiteX2" fmla="*/ 4901184 w 4901184"/>
              <a:gd name="connsiteY2" fmla="*/ 3163824 h 6337173"/>
              <a:gd name="connsiteX3" fmla="*/ 3366183 w 4901184"/>
              <a:gd name="connsiteY3" fmla="*/ 6337173 h 6337173"/>
              <a:gd name="connsiteX4" fmla="*/ 0 w 4901184"/>
              <a:gd name="connsiteY4" fmla="*/ 6327648 h 6337173"/>
              <a:gd name="connsiteX5" fmla="*/ 0 w 4901184"/>
              <a:gd name="connsiteY5" fmla="*/ 0 h 6337173"/>
              <a:gd name="connsiteX0" fmla="*/ 0 w 4901184"/>
              <a:gd name="connsiteY0" fmla="*/ 0 h 6333998"/>
              <a:gd name="connsiteX1" fmla="*/ 2788333 w 4901184"/>
              <a:gd name="connsiteY1" fmla="*/ 0 h 6333998"/>
              <a:gd name="connsiteX2" fmla="*/ 4901184 w 4901184"/>
              <a:gd name="connsiteY2" fmla="*/ 3163824 h 6333998"/>
              <a:gd name="connsiteX3" fmla="*/ 3366183 w 4901184"/>
              <a:gd name="connsiteY3" fmla="*/ 6333998 h 6333998"/>
              <a:gd name="connsiteX4" fmla="*/ 0 w 4901184"/>
              <a:gd name="connsiteY4" fmla="*/ 6327648 h 6333998"/>
              <a:gd name="connsiteX5" fmla="*/ 0 w 4901184"/>
              <a:gd name="connsiteY5" fmla="*/ 0 h 6333998"/>
              <a:gd name="connsiteX0" fmla="*/ 0 w 4901184"/>
              <a:gd name="connsiteY0" fmla="*/ 0 h 6330823"/>
              <a:gd name="connsiteX1" fmla="*/ 2788333 w 4901184"/>
              <a:gd name="connsiteY1" fmla="*/ 0 h 6330823"/>
              <a:gd name="connsiteX2" fmla="*/ 4901184 w 4901184"/>
              <a:gd name="connsiteY2" fmla="*/ 3163824 h 6330823"/>
              <a:gd name="connsiteX3" fmla="*/ 3375708 w 4901184"/>
              <a:gd name="connsiteY3" fmla="*/ 6330823 h 6330823"/>
              <a:gd name="connsiteX4" fmla="*/ 0 w 4901184"/>
              <a:gd name="connsiteY4" fmla="*/ 6327648 h 6330823"/>
              <a:gd name="connsiteX5" fmla="*/ 0 w 4901184"/>
              <a:gd name="connsiteY5" fmla="*/ 0 h 6330823"/>
              <a:gd name="connsiteX0" fmla="*/ 0 w 4907534"/>
              <a:gd name="connsiteY0" fmla="*/ 0 h 6330823"/>
              <a:gd name="connsiteX1" fmla="*/ 2788333 w 4907534"/>
              <a:gd name="connsiteY1" fmla="*/ 0 h 6330823"/>
              <a:gd name="connsiteX2" fmla="*/ 4907534 w 4907534"/>
              <a:gd name="connsiteY2" fmla="*/ 3662299 h 6330823"/>
              <a:gd name="connsiteX3" fmla="*/ 3375708 w 4907534"/>
              <a:gd name="connsiteY3" fmla="*/ 6330823 h 6330823"/>
              <a:gd name="connsiteX4" fmla="*/ 0 w 4907534"/>
              <a:gd name="connsiteY4" fmla="*/ 6327648 h 6330823"/>
              <a:gd name="connsiteX5" fmla="*/ 0 w 4907534"/>
              <a:gd name="connsiteY5" fmla="*/ 0 h 6330823"/>
              <a:gd name="connsiteX0" fmla="*/ 0 w 4907534"/>
              <a:gd name="connsiteY0" fmla="*/ 0 h 6327648"/>
              <a:gd name="connsiteX1" fmla="*/ 2788333 w 4907534"/>
              <a:gd name="connsiteY1" fmla="*/ 0 h 6327648"/>
              <a:gd name="connsiteX2" fmla="*/ 4907534 w 4907534"/>
              <a:gd name="connsiteY2" fmla="*/ 3662299 h 6327648"/>
              <a:gd name="connsiteX3" fmla="*/ 3372533 w 4907534"/>
              <a:gd name="connsiteY3" fmla="*/ 6311773 h 6327648"/>
              <a:gd name="connsiteX4" fmla="*/ 0 w 4907534"/>
              <a:gd name="connsiteY4" fmla="*/ 6327648 h 6327648"/>
              <a:gd name="connsiteX5" fmla="*/ 0 w 4907534"/>
              <a:gd name="connsiteY5" fmla="*/ 0 h 6327648"/>
              <a:gd name="connsiteX0" fmla="*/ 0 w 4907534"/>
              <a:gd name="connsiteY0" fmla="*/ 0 h 6327648"/>
              <a:gd name="connsiteX1" fmla="*/ 2788333 w 4907534"/>
              <a:gd name="connsiteY1" fmla="*/ 0 h 6327648"/>
              <a:gd name="connsiteX2" fmla="*/ 4907534 w 4907534"/>
              <a:gd name="connsiteY2" fmla="*/ 3662299 h 6327648"/>
              <a:gd name="connsiteX3" fmla="*/ 3363008 w 4907534"/>
              <a:gd name="connsiteY3" fmla="*/ 6327648 h 6327648"/>
              <a:gd name="connsiteX4" fmla="*/ 0 w 4907534"/>
              <a:gd name="connsiteY4" fmla="*/ 6327648 h 6327648"/>
              <a:gd name="connsiteX5" fmla="*/ 0 w 4907534"/>
              <a:gd name="connsiteY5" fmla="*/ 0 h 6327648"/>
              <a:gd name="connsiteX0" fmla="*/ 0 w 4809109"/>
              <a:gd name="connsiteY0" fmla="*/ 0 h 6327648"/>
              <a:gd name="connsiteX1" fmla="*/ 2788333 w 4809109"/>
              <a:gd name="connsiteY1" fmla="*/ 0 h 6327648"/>
              <a:gd name="connsiteX2" fmla="*/ 4809109 w 4809109"/>
              <a:gd name="connsiteY2" fmla="*/ 3681349 h 6327648"/>
              <a:gd name="connsiteX3" fmla="*/ 3363008 w 4809109"/>
              <a:gd name="connsiteY3" fmla="*/ 6327648 h 6327648"/>
              <a:gd name="connsiteX4" fmla="*/ 0 w 4809109"/>
              <a:gd name="connsiteY4" fmla="*/ 6327648 h 6327648"/>
              <a:gd name="connsiteX5" fmla="*/ 0 w 4809109"/>
              <a:gd name="connsiteY5" fmla="*/ 0 h 6327648"/>
              <a:gd name="connsiteX0" fmla="*/ 0 w 4901184"/>
              <a:gd name="connsiteY0" fmla="*/ 0 h 6327648"/>
              <a:gd name="connsiteX1" fmla="*/ 2788333 w 4901184"/>
              <a:gd name="connsiteY1" fmla="*/ 0 h 6327648"/>
              <a:gd name="connsiteX2" fmla="*/ 4901184 w 4901184"/>
              <a:gd name="connsiteY2" fmla="*/ 3659124 h 6327648"/>
              <a:gd name="connsiteX3" fmla="*/ 3363008 w 4901184"/>
              <a:gd name="connsiteY3" fmla="*/ 6327648 h 6327648"/>
              <a:gd name="connsiteX4" fmla="*/ 0 w 4901184"/>
              <a:gd name="connsiteY4" fmla="*/ 6327648 h 6327648"/>
              <a:gd name="connsiteX5" fmla="*/ 0 w 4901184"/>
              <a:gd name="connsiteY5" fmla="*/ 0 h 632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6327648">
                <a:moveTo>
                  <a:pt x="0" y="0"/>
                </a:moveTo>
                <a:lnTo>
                  <a:pt x="2788333" y="0"/>
                </a:lnTo>
                <a:lnTo>
                  <a:pt x="4901184" y="3659124"/>
                </a:lnTo>
                <a:lnTo>
                  <a:pt x="3363008" y="6327648"/>
                </a:lnTo>
                <a:lnTo>
                  <a:pt x="0" y="6327648"/>
                </a:lnTo>
                <a:lnTo>
                  <a:pt x="0" y="0"/>
                </a:lnTo>
                <a:close/>
              </a:path>
            </a:pathLst>
          </a:custGeom>
          <a:solidFill>
            <a:schemeClr val="bg2">
              <a:lumMod val="85000"/>
            </a:schemeClr>
          </a:solidFill>
        </p:spPr>
        <p:txBody>
          <a:bodyPr anchor="ctr"/>
          <a:lstStyle>
            <a:lvl1pPr marL="0" indent="0" algn="ctr">
              <a:buNone/>
              <a:defRPr>
                <a:solidFill>
                  <a:schemeClr val="bg2">
                    <a:lumMod val="95000"/>
                  </a:schemeClr>
                </a:solidFill>
              </a:defRPr>
            </a:lvl1pPr>
          </a:lstStyle>
          <a:p>
            <a:r>
              <a:rPr lang="en-US"/>
              <a:t>Click icon to add picture</a:t>
            </a:r>
            <a:br>
              <a:rPr lang="en-US"/>
            </a:br>
            <a:br>
              <a:rPr lang="en-US"/>
            </a:br>
            <a:endParaRPr lang="en-US"/>
          </a:p>
        </p:txBody>
      </p:sp>
    </p:spTree>
    <p:extLst>
      <p:ext uri="{BB962C8B-B14F-4D97-AF65-F5344CB8AC3E}">
        <p14:creationId xmlns:p14="http://schemas.microsoft.com/office/powerpoint/2010/main" val="217607444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680F4309-96B3-034B-9228-77D60DE54991}"/>
              </a:ext>
            </a:extLst>
          </p:cNvPr>
          <p:cNvPicPr>
            <a:picLocks noChangeAspect="1"/>
          </p:cNvPicPr>
          <p:nvPr userDrawn="1"/>
        </p:nvPicPr>
        <p:blipFill rotWithShape="1">
          <a:blip r:embed="rId2"/>
          <a:srcRect r="449"/>
          <a:stretch/>
        </p:blipFill>
        <p:spPr>
          <a:xfrm>
            <a:off x="-1" y="0"/>
            <a:ext cx="12188826" cy="6714555"/>
          </a:xfrm>
          <a:prstGeom prst="rect">
            <a:avLst/>
          </a:prstGeom>
        </p:spPr>
      </p:pic>
      <p:pic>
        <p:nvPicPr>
          <p:cNvPr id="10" name="Logo">
            <a:extLst>
              <a:ext uri="{FF2B5EF4-FFF2-40B4-BE49-F238E27FC236}">
                <a16:creationId xmlns:a16="http://schemas.microsoft.com/office/drawing/2014/main" id="{6E052584-8EE6-9E40-A6E7-E71099A28B11}"/>
              </a:ext>
            </a:extLst>
          </p:cNvPr>
          <p:cNvPicPr>
            <a:picLocks noChangeAspect="1"/>
          </p:cNvPicPr>
          <p:nvPr userDrawn="1"/>
        </p:nvPicPr>
        <p:blipFill>
          <a:blip r:embed="rId3"/>
          <a:stretch>
            <a:fillRect/>
          </a:stretch>
        </p:blipFill>
        <p:spPr>
          <a:xfrm>
            <a:off x="10461752" y="5827829"/>
            <a:ext cx="1012697" cy="884621"/>
          </a:xfrm>
          <a:prstGeom prst="rect">
            <a:avLst/>
          </a:prstGeom>
        </p:spPr>
      </p:pic>
      <p:sp>
        <p:nvSpPr>
          <p:cNvPr id="2" name="Title 1"/>
          <p:cNvSpPr>
            <a:spLocks noGrp="1"/>
          </p:cNvSpPr>
          <p:nvPr>
            <p:ph type="ctrTitle"/>
          </p:nvPr>
        </p:nvSpPr>
        <p:spPr>
          <a:xfrm>
            <a:off x="569913" y="1676400"/>
            <a:ext cx="4846320" cy="1600200"/>
          </a:xfrm>
        </p:spPr>
        <p:txBody>
          <a:bodyPr anchor="b">
            <a:normAutofit/>
          </a:bodyPr>
          <a:lstStyle>
            <a:lvl1pPr>
              <a:defRPr sz="3600" b="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69913" y="3429000"/>
            <a:ext cx="4846320" cy="971550"/>
          </a:xfrm>
        </p:spPr>
        <p:txBody>
          <a:bodyPr>
            <a:normAutofit/>
          </a:bodyPr>
          <a:lstStyle>
            <a:lvl1pPr marL="0" indent="0" algn="l">
              <a:spcBef>
                <a:spcPts val="0"/>
              </a:spcBef>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9913" y="4441512"/>
            <a:ext cx="3291840" cy="365125"/>
          </a:xfrm>
          <a:prstGeom prst="rect">
            <a:avLst/>
          </a:prstGeom>
        </p:spPr>
        <p:txBody>
          <a:bodyPr lIns="0" tIns="0" rIns="0" bIns="0">
            <a:normAutofit/>
          </a:bodyPr>
          <a:lstStyle>
            <a:lvl1pPr>
              <a:defRPr sz="1400">
                <a:solidFill>
                  <a:schemeClr val="accent1"/>
                </a:solidFill>
                <a:latin typeface="+mn-lt"/>
                <a:cs typeface="Arial"/>
              </a:defRPr>
            </a:lvl1pPr>
          </a:lstStyle>
          <a:p>
            <a:endParaRPr lang="en-US"/>
          </a:p>
        </p:txBody>
      </p:sp>
    </p:spTree>
    <p:extLst>
      <p:ext uri="{BB962C8B-B14F-4D97-AF65-F5344CB8AC3E}">
        <p14:creationId xmlns:p14="http://schemas.microsoft.com/office/powerpoint/2010/main" val="334756363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w/ Photos">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680F4309-96B3-034B-9228-77D60DE54991}"/>
              </a:ext>
            </a:extLst>
          </p:cNvPr>
          <p:cNvPicPr>
            <a:picLocks noChangeAspect="1"/>
          </p:cNvPicPr>
          <p:nvPr userDrawn="1"/>
        </p:nvPicPr>
        <p:blipFill rotWithShape="1">
          <a:blip r:embed="rId2"/>
          <a:srcRect r="449"/>
          <a:stretch/>
        </p:blipFill>
        <p:spPr>
          <a:xfrm>
            <a:off x="-1" y="0"/>
            <a:ext cx="12188826" cy="6714555"/>
          </a:xfrm>
          <a:prstGeom prst="rect">
            <a:avLst/>
          </a:prstGeom>
        </p:spPr>
      </p:pic>
      <p:pic>
        <p:nvPicPr>
          <p:cNvPr id="10" name="Logo">
            <a:extLst>
              <a:ext uri="{FF2B5EF4-FFF2-40B4-BE49-F238E27FC236}">
                <a16:creationId xmlns:a16="http://schemas.microsoft.com/office/drawing/2014/main" id="{6E052584-8EE6-9E40-A6E7-E71099A28B11}"/>
              </a:ext>
            </a:extLst>
          </p:cNvPr>
          <p:cNvPicPr>
            <a:picLocks noChangeAspect="1"/>
          </p:cNvPicPr>
          <p:nvPr userDrawn="1"/>
        </p:nvPicPr>
        <p:blipFill>
          <a:blip r:embed="rId3"/>
          <a:stretch>
            <a:fillRect/>
          </a:stretch>
        </p:blipFill>
        <p:spPr>
          <a:xfrm>
            <a:off x="10461752" y="5827829"/>
            <a:ext cx="1012697" cy="884621"/>
          </a:xfrm>
          <a:prstGeom prst="rect">
            <a:avLst/>
          </a:prstGeom>
        </p:spPr>
      </p:pic>
      <p:sp>
        <p:nvSpPr>
          <p:cNvPr id="2" name="Title 1"/>
          <p:cNvSpPr>
            <a:spLocks noGrp="1"/>
          </p:cNvSpPr>
          <p:nvPr>
            <p:ph type="ctrTitle"/>
          </p:nvPr>
        </p:nvSpPr>
        <p:spPr>
          <a:xfrm>
            <a:off x="569913" y="1676400"/>
            <a:ext cx="4846320" cy="1600200"/>
          </a:xfrm>
        </p:spPr>
        <p:txBody>
          <a:bodyPr anchor="b">
            <a:normAutofit/>
          </a:bodyPr>
          <a:lstStyle>
            <a:lvl1pPr>
              <a:defRPr sz="3600" b="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569913" y="3429000"/>
            <a:ext cx="4846320" cy="971550"/>
          </a:xfrm>
        </p:spPr>
        <p:txBody>
          <a:bodyPr>
            <a:normAutofit/>
          </a:bodyPr>
          <a:lstStyle>
            <a:lvl1pPr marL="0" indent="0" algn="l">
              <a:spcBef>
                <a:spcPts val="0"/>
              </a:spcBef>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69913" y="4441512"/>
            <a:ext cx="3291840" cy="365125"/>
          </a:xfrm>
          <a:prstGeom prst="rect">
            <a:avLst/>
          </a:prstGeom>
        </p:spPr>
        <p:txBody>
          <a:bodyPr lIns="0" tIns="0" rIns="0" bIns="0">
            <a:normAutofit/>
          </a:bodyPr>
          <a:lstStyle>
            <a:lvl1pPr>
              <a:defRPr sz="1400">
                <a:solidFill>
                  <a:schemeClr val="accent1"/>
                </a:solidFill>
                <a:latin typeface="+mn-lt"/>
                <a:cs typeface="Arial"/>
              </a:defRPr>
            </a:lvl1pPr>
          </a:lstStyle>
          <a:p>
            <a:endParaRPr lang="en-US"/>
          </a:p>
        </p:txBody>
      </p:sp>
      <p:sp>
        <p:nvSpPr>
          <p:cNvPr id="5" name="Picture Placeholder 22">
            <a:extLst>
              <a:ext uri="{FF2B5EF4-FFF2-40B4-BE49-F238E27FC236}">
                <a16:creationId xmlns:a16="http://schemas.microsoft.com/office/drawing/2014/main" id="{AE4B82FA-C780-8B40-FCCF-473D62CB9F46}"/>
              </a:ext>
            </a:extLst>
          </p:cNvPr>
          <p:cNvSpPr>
            <a:spLocks noGrp="1"/>
          </p:cNvSpPr>
          <p:nvPr>
            <p:ph type="pic" sz="quarter" idx="13" hasCustomPrompt="1"/>
          </p:nvPr>
        </p:nvSpPr>
        <p:spPr>
          <a:xfrm>
            <a:off x="9026277" y="2137144"/>
            <a:ext cx="3679014" cy="3184902"/>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2">
              <a:lumMod val="85000"/>
            </a:schemeClr>
          </a:solidFill>
        </p:spPr>
        <p:txBody>
          <a:bodyPr wrap="square" anchor="t" anchorCtr="0">
            <a:noAutofit/>
          </a:bodyPr>
          <a:lstStyle>
            <a:lvl1pPr marL="0" indent="0" algn="ctr">
              <a:buNone/>
              <a:defRPr>
                <a:solidFill>
                  <a:schemeClr val="bg2">
                    <a:lumMod val="95000"/>
                  </a:schemeClr>
                </a:solidFill>
              </a:defRPr>
            </a:lvl1pPr>
          </a:lstStyle>
          <a:p>
            <a:br>
              <a:rPr lang="en-US"/>
            </a:br>
            <a:br>
              <a:rPr lang="en-US"/>
            </a:br>
            <a:r>
              <a:rPr lang="en-US"/>
              <a:t>Click icon to add</a:t>
            </a:r>
            <a:br>
              <a:rPr lang="en-US"/>
            </a:br>
            <a:r>
              <a:rPr lang="en-US"/>
              <a:t>picture</a:t>
            </a:r>
            <a:br>
              <a:rPr lang="en-US"/>
            </a:br>
            <a:br>
              <a:rPr lang="en-US"/>
            </a:br>
            <a:endParaRPr lang="en-US"/>
          </a:p>
        </p:txBody>
      </p:sp>
    </p:spTree>
    <p:extLst>
      <p:ext uri="{BB962C8B-B14F-4D97-AF65-F5344CB8AC3E}">
        <p14:creationId xmlns:p14="http://schemas.microsoft.com/office/powerpoint/2010/main" val="291316409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D9C4343-C115-504A-8D4F-0B17318D4A48}" type="slidenum">
              <a:rPr lang="en-US" smtClean="0"/>
              <a:pPr/>
              <a:t>‹#›</a:t>
            </a:fld>
            <a:endParaRPr lang="en-US"/>
          </a:p>
        </p:txBody>
      </p:sp>
      <p:sp>
        <p:nvSpPr>
          <p:cNvPr id="8" name="Content Placeholder 2"/>
          <p:cNvSpPr>
            <a:spLocks noGrp="1"/>
          </p:cNvSpPr>
          <p:nvPr>
            <p:ph idx="1"/>
          </p:nvPr>
        </p:nvSpPr>
        <p:spPr>
          <a:xfrm>
            <a:off x="265113" y="1333500"/>
            <a:ext cx="1165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3"/>
          <p:cNvSpPr>
            <a:spLocks noGrp="1"/>
          </p:cNvSpPr>
          <p:nvPr>
            <p:ph type="title"/>
          </p:nvPr>
        </p:nvSpPr>
        <p:spPr>
          <a:xfrm>
            <a:off x="265113" y="304800"/>
            <a:ext cx="11658600" cy="1028700"/>
          </a:xfrm>
        </p:spPr>
        <p:txBody>
          <a:bodyPr/>
          <a:lstStyle/>
          <a:p>
            <a:r>
              <a:rPr lang="en-US"/>
              <a:t>Click to edit Master title style</a:t>
            </a:r>
          </a:p>
        </p:txBody>
      </p:sp>
    </p:spTree>
    <p:extLst>
      <p:ext uri="{BB962C8B-B14F-4D97-AF65-F5344CB8AC3E}">
        <p14:creationId xmlns:p14="http://schemas.microsoft.com/office/powerpoint/2010/main" val="1428819088"/>
      </p:ext>
    </p:extLst>
  </p:cSld>
  <p:clrMapOvr>
    <a:masterClrMapping/>
  </p:clrMapOvr>
  <p:extLst>
    <p:ext uri="{DCECCB84-F9BA-43D5-87BE-67443E8EF086}">
      <p15:sldGuideLst xmlns:p15="http://schemas.microsoft.com/office/powerpoint/2012/main">
        <p15:guide id="1" orient="horz" pos="192">
          <p15:clr>
            <a:srgbClr val="FBAE40"/>
          </p15:clr>
        </p15:guide>
        <p15:guide id="2" pos="167">
          <p15:clr>
            <a:srgbClr val="FBAE40"/>
          </p15:clr>
        </p15:guide>
        <p15:guide id="3" orient="horz" pos="840">
          <p15:clr>
            <a:srgbClr val="FBAE40"/>
          </p15:clr>
        </p15:guide>
        <p15:guide id="4" orient="horz" pos="3768">
          <p15:clr>
            <a:srgbClr val="FBAE40"/>
          </p15:clr>
        </p15:guide>
        <p15:guide id="5" pos="75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65113" y="304800"/>
            <a:ext cx="11658600" cy="1028700"/>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a:p>
        </p:txBody>
      </p:sp>
      <p:sp>
        <p:nvSpPr>
          <p:cNvPr id="8" name="Content Placeholder 2"/>
          <p:cNvSpPr>
            <a:spLocks noGrp="1"/>
          </p:cNvSpPr>
          <p:nvPr>
            <p:ph idx="13"/>
          </p:nvPr>
        </p:nvSpPr>
        <p:spPr>
          <a:xfrm>
            <a:off x="265113" y="1333500"/>
            <a:ext cx="5676900" cy="4648200"/>
          </a:xfrm>
        </p:spPr>
        <p:txBody>
          <a:bodyPr/>
          <a:lstStyle>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246813" y="1333500"/>
            <a:ext cx="5676900" cy="4648200"/>
          </a:xfrm>
        </p:spPr>
        <p:txBody>
          <a:bodyPr/>
          <a:lstStyle>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065203"/>
      </p:ext>
    </p:extLst>
  </p:cSld>
  <p:clrMapOvr>
    <a:masterClrMapping/>
  </p:clrMapOvr>
  <p:extLst>
    <p:ext uri="{DCECCB84-F9BA-43D5-87BE-67443E8EF086}">
      <p15:sldGuideLst xmlns:p15="http://schemas.microsoft.com/office/powerpoint/2012/main">
        <p15:guide id="1" orient="horz" pos="192">
          <p15:clr>
            <a:srgbClr val="FBAE40"/>
          </p15:clr>
        </p15:guide>
        <p15:guide id="2" pos="3743">
          <p15:clr>
            <a:srgbClr val="FBAE40"/>
          </p15:clr>
        </p15:guide>
        <p15:guide id="3" pos="3935">
          <p15:clr>
            <a:srgbClr val="FBAE40"/>
          </p15:clr>
        </p15:guide>
        <p15:guide id="4" orient="horz" pos="840">
          <p15:clr>
            <a:srgbClr val="FBAE40"/>
          </p15:clr>
        </p15:guide>
        <p15:guide id="5" orient="horz" pos="3768">
          <p15:clr>
            <a:srgbClr val="FBAE40"/>
          </p15:clr>
        </p15:guide>
        <p15:guide id="6" pos="167">
          <p15:clr>
            <a:srgbClr val="FBAE40"/>
          </p15:clr>
        </p15:guide>
        <p15:guide id="7" pos="75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1a">
    <p:spTree>
      <p:nvGrpSpPr>
        <p:cNvPr id="1" name=""/>
        <p:cNvGrpSpPr/>
        <p:nvPr/>
      </p:nvGrpSpPr>
      <p:grpSpPr>
        <a:xfrm>
          <a:off x="0" y="0"/>
          <a:ext cx="0" cy="0"/>
          <a:chOff x="0" y="0"/>
          <a:chExt cx="0" cy="0"/>
        </a:xfrm>
      </p:grpSpPr>
      <p:sp>
        <p:nvSpPr>
          <p:cNvPr id="53" name="Graphic 51">
            <a:extLst>
              <a:ext uri="{FF2B5EF4-FFF2-40B4-BE49-F238E27FC236}">
                <a16:creationId xmlns:a16="http://schemas.microsoft.com/office/drawing/2014/main" id="{C269222F-D76F-157F-DD86-08FB2409E9C8}"/>
              </a:ext>
            </a:extLst>
          </p:cNvPr>
          <p:cNvSpPr/>
          <p:nvPr/>
        </p:nvSpPr>
        <p:spPr>
          <a:xfrm>
            <a:off x="5823514" y="1158240"/>
            <a:ext cx="6365311" cy="5699760"/>
          </a:xfrm>
          <a:custGeom>
            <a:avLst/>
            <a:gdLst>
              <a:gd name="connsiteX0" fmla="*/ 7658590 w 7658589"/>
              <a:gd name="connsiteY0" fmla="*/ 6857815 h 6857814"/>
              <a:gd name="connsiteX1" fmla="*/ 7658590 w 7658589"/>
              <a:gd name="connsiteY1" fmla="*/ 0 h 6857814"/>
              <a:gd name="connsiteX2" fmla="*/ 2572556 w 7658589"/>
              <a:gd name="connsiteY2" fmla="*/ 0 h 6857814"/>
              <a:gd name="connsiteX3" fmla="*/ 0 w 7658589"/>
              <a:gd name="connsiteY3" fmla="*/ 4457515 h 6857814"/>
              <a:gd name="connsiteX4" fmla="*/ 1385272 w 7658589"/>
              <a:gd name="connsiteY4" fmla="*/ 6857815 h 685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8589" h="6857814">
                <a:moveTo>
                  <a:pt x="7658590" y="6857815"/>
                </a:moveTo>
                <a:lnTo>
                  <a:pt x="7658590" y="0"/>
                </a:lnTo>
                <a:lnTo>
                  <a:pt x="2572556" y="0"/>
                </a:lnTo>
                <a:lnTo>
                  <a:pt x="0" y="4457515"/>
                </a:lnTo>
                <a:lnTo>
                  <a:pt x="1385272" y="6857815"/>
                </a:lnTo>
                <a:close/>
              </a:path>
            </a:pathLst>
          </a:custGeom>
          <a:solidFill>
            <a:schemeClr val="accent1"/>
          </a:solidFill>
          <a:ln w="4622" cap="flat">
            <a:noFill/>
            <a:prstDash val="solid"/>
            <a:miter/>
          </a:ln>
        </p:spPr>
        <p:txBody>
          <a:bodyPr rtlCol="0" anchor="ctr"/>
          <a:lstStyle/>
          <a:p>
            <a:endParaRPr lang="en-US"/>
          </a:p>
        </p:txBody>
      </p:sp>
      <p:pic>
        <p:nvPicPr>
          <p:cNvPr id="9" name="Logo">
            <a:extLst>
              <a:ext uri="{FF2B5EF4-FFF2-40B4-BE49-F238E27FC236}">
                <a16:creationId xmlns:a16="http://schemas.microsoft.com/office/drawing/2014/main" id="{A43907E2-E409-3445-A1F8-0BB547B842BD}"/>
              </a:ext>
            </a:extLst>
          </p:cNvPr>
          <p:cNvPicPr>
            <a:picLocks noChangeAspect="1"/>
          </p:cNvPicPr>
          <p:nvPr userDrawn="1"/>
        </p:nvPicPr>
        <p:blipFill>
          <a:blip r:embed="rId2"/>
          <a:srcRect/>
          <a:stretch/>
        </p:blipFill>
        <p:spPr>
          <a:xfrm>
            <a:off x="11207878" y="6078655"/>
            <a:ext cx="787270" cy="687705"/>
          </a:xfrm>
          <a:prstGeom prst="rect">
            <a:avLst/>
          </a:prstGeom>
        </p:spPr>
      </p:pic>
      <p:pic>
        <p:nvPicPr>
          <p:cNvPr id="50" name="Background">
            <a:extLst>
              <a:ext uri="{FF2B5EF4-FFF2-40B4-BE49-F238E27FC236}">
                <a16:creationId xmlns:a16="http://schemas.microsoft.com/office/drawing/2014/main" id="{E2365931-4F36-0C98-BEB0-056D07D53A67}"/>
              </a:ext>
            </a:extLst>
          </p:cNvPr>
          <p:cNvPicPr>
            <a:picLocks noChangeAspect="1"/>
          </p:cNvPicPr>
          <p:nvPr userDrawn="1"/>
        </p:nvPicPr>
        <p:blipFill>
          <a:blip r:embed="rId3"/>
          <a:stretch>
            <a:fillRect/>
          </a:stretch>
        </p:blipFill>
        <p:spPr>
          <a:xfrm>
            <a:off x="0" y="0"/>
            <a:ext cx="12188825" cy="6856212"/>
          </a:xfrm>
          <a:prstGeom prst="rect">
            <a:avLst/>
          </a:prstGeom>
        </p:spPr>
      </p:pic>
      <p:sp>
        <p:nvSpPr>
          <p:cNvPr id="3" name="Slide Number Placeholder 2">
            <a:extLst>
              <a:ext uri="{FF2B5EF4-FFF2-40B4-BE49-F238E27FC236}">
                <a16:creationId xmlns:a16="http://schemas.microsoft.com/office/drawing/2014/main" id="{FA457EAB-2153-8C4E-8650-7B4A6C2988B1}"/>
              </a:ext>
            </a:extLst>
          </p:cNvPr>
          <p:cNvSpPr>
            <a:spLocks noGrp="1"/>
          </p:cNvSpPr>
          <p:nvPr>
            <p:ph type="sldNum" sz="quarter" idx="11"/>
          </p:nvPr>
        </p:nvSpPr>
        <p:spPr>
          <a:xfrm>
            <a:off x="569913" y="6505931"/>
            <a:ext cx="498499" cy="172221"/>
          </a:xfrm>
        </p:spPr>
        <p:txBody>
          <a:bodyPr/>
          <a:lstStyle>
            <a:lvl1pPr>
              <a:defRPr>
                <a:solidFill>
                  <a:schemeClr val="bg1"/>
                </a:solidFill>
              </a:defRPr>
            </a:lvl1pPr>
          </a:lstStyle>
          <a:p>
            <a:fld id="{FD9C4343-C115-504A-8D4F-0B17318D4A48}" type="slidenum">
              <a:rPr lang="en-US" smtClean="0"/>
              <a:pPr/>
              <a:t>‹#›</a:t>
            </a:fld>
            <a:endParaRPr lang="en-US"/>
          </a:p>
        </p:txBody>
      </p:sp>
      <p:sp>
        <p:nvSpPr>
          <p:cNvPr id="2" name="Footer Placeholder 1">
            <a:extLst>
              <a:ext uri="{FF2B5EF4-FFF2-40B4-BE49-F238E27FC236}">
                <a16:creationId xmlns:a16="http://schemas.microsoft.com/office/drawing/2014/main" id="{9E2C7AE2-1208-F448-A573-E5DDEBF4CF9C}"/>
              </a:ext>
            </a:extLst>
          </p:cNvPr>
          <p:cNvSpPr>
            <a:spLocks noGrp="1"/>
          </p:cNvSpPr>
          <p:nvPr>
            <p:ph type="ftr" sz="quarter" idx="10"/>
          </p:nvPr>
        </p:nvSpPr>
        <p:spPr>
          <a:xfrm>
            <a:off x="1069974" y="6505931"/>
            <a:ext cx="3840480" cy="172221"/>
          </a:xfrm>
        </p:spPr>
        <p:txBody>
          <a:bodyPr/>
          <a:lstStyle>
            <a:lvl1pPr>
              <a:defRPr>
                <a:solidFill>
                  <a:schemeClr val="bg1"/>
                </a:solidFill>
              </a:defRPr>
            </a:lvl1pPr>
          </a:lstStyle>
          <a:p>
            <a:endParaRPr lang="en-US"/>
          </a:p>
        </p:txBody>
      </p:sp>
      <p:sp>
        <p:nvSpPr>
          <p:cNvPr id="56" name="Title 1">
            <a:extLst>
              <a:ext uri="{FF2B5EF4-FFF2-40B4-BE49-F238E27FC236}">
                <a16:creationId xmlns:a16="http://schemas.microsoft.com/office/drawing/2014/main" id="{BFC9DE34-5ACA-C208-DD9A-99D59AA935DC}"/>
              </a:ext>
            </a:extLst>
          </p:cNvPr>
          <p:cNvSpPr>
            <a:spLocks noGrp="1"/>
          </p:cNvSpPr>
          <p:nvPr>
            <p:ph type="ctrTitle"/>
          </p:nvPr>
        </p:nvSpPr>
        <p:spPr>
          <a:xfrm>
            <a:off x="569913" y="1676400"/>
            <a:ext cx="4068006" cy="1600200"/>
          </a:xfrm>
        </p:spPr>
        <p:txBody>
          <a:bodyPr anchor="b">
            <a:normAutofit/>
          </a:bodyPr>
          <a:lstStyle>
            <a:lvl1pPr>
              <a:defRPr sz="3600" b="0">
                <a:solidFill>
                  <a:schemeClr val="bg1"/>
                </a:solidFill>
              </a:defRPr>
            </a:lvl1pPr>
          </a:lstStyle>
          <a:p>
            <a:r>
              <a:rPr lang="en-US"/>
              <a:t>Click to edit Master title style</a:t>
            </a:r>
          </a:p>
        </p:txBody>
      </p:sp>
      <p:sp>
        <p:nvSpPr>
          <p:cNvPr id="57" name="Subtitle 2">
            <a:extLst>
              <a:ext uri="{FF2B5EF4-FFF2-40B4-BE49-F238E27FC236}">
                <a16:creationId xmlns:a16="http://schemas.microsoft.com/office/drawing/2014/main" id="{25067B7C-1CA9-A6B8-20B5-EC475AC72E02}"/>
              </a:ext>
            </a:extLst>
          </p:cNvPr>
          <p:cNvSpPr>
            <a:spLocks noGrp="1"/>
          </p:cNvSpPr>
          <p:nvPr>
            <p:ph type="subTitle" idx="1"/>
          </p:nvPr>
        </p:nvSpPr>
        <p:spPr>
          <a:xfrm>
            <a:off x="569913" y="3428999"/>
            <a:ext cx="3763097" cy="9692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50878163"/>
      </p:ext>
    </p:extLst>
  </p:cSld>
  <p:clrMapOvr>
    <a:masterClrMapping/>
  </p:clrMapOvr>
  <p:extLst>
    <p:ext uri="{DCECCB84-F9BA-43D5-87BE-67443E8EF086}">
      <p15:sldGuideLst xmlns:p15="http://schemas.microsoft.com/office/powerpoint/2012/main">
        <p15:guide id="1" pos="359">
          <p15:clr>
            <a:srgbClr val="FBAE40"/>
          </p15:clr>
        </p15:guide>
        <p15:guide id="2" orient="horz" pos="2160">
          <p15:clr>
            <a:srgbClr val="FBAE40"/>
          </p15:clr>
        </p15:guide>
        <p15:guide id="3" orient="horz" pos="20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1b">
    <p:spTree>
      <p:nvGrpSpPr>
        <p:cNvPr id="1" name=""/>
        <p:cNvGrpSpPr/>
        <p:nvPr/>
      </p:nvGrpSpPr>
      <p:grpSpPr>
        <a:xfrm>
          <a:off x="0" y="0"/>
          <a:ext cx="0" cy="0"/>
          <a:chOff x="0" y="0"/>
          <a:chExt cx="0" cy="0"/>
        </a:xfrm>
      </p:grpSpPr>
      <p:pic>
        <p:nvPicPr>
          <p:cNvPr id="50" name="Background">
            <a:extLst>
              <a:ext uri="{FF2B5EF4-FFF2-40B4-BE49-F238E27FC236}">
                <a16:creationId xmlns:a16="http://schemas.microsoft.com/office/drawing/2014/main" id="{E2365931-4F36-0C98-BEB0-056D07D53A67}"/>
              </a:ext>
            </a:extLst>
          </p:cNvPr>
          <p:cNvPicPr>
            <a:picLocks noChangeAspect="1"/>
          </p:cNvPicPr>
          <p:nvPr userDrawn="1"/>
        </p:nvPicPr>
        <p:blipFill>
          <a:blip r:embed="rId2"/>
          <a:srcRect/>
          <a:stretch/>
        </p:blipFill>
        <p:spPr>
          <a:xfrm>
            <a:off x="2" y="0"/>
            <a:ext cx="12188821" cy="6856212"/>
          </a:xfrm>
          <a:prstGeom prst="rect">
            <a:avLst/>
          </a:prstGeom>
        </p:spPr>
      </p:pic>
      <p:pic>
        <p:nvPicPr>
          <p:cNvPr id="9" name="Logo">
            <a:extLst>
              <a:ext uri="{FF2B5EF4-FFF2-40B4-BE49-F238E27FC236}">
                <a16:creationId xmlns:a16="http://schemas.microsoft.com/office/drawing/2014/main" id="{A43907E2-E409-3445-A1F8-0BB547B842BD}"/>
              </a:ext>
            </a:extLst>
          </p:cNvPr>
          <p:cNvPicPr>
            <a:picLocks noChangeAspect="1"/>
          </p:cNvPicPr>
          <p:nvPr userDrawn="1"/>
        </p:nvPicPr>
        <p:blipFill>
          <a:blip r:embed="rId3"/>
          <a:srcRect/>
          <a:stretch/>
        </p:blipFill>
        <p:spPr>
          <a:xfrm>
            <a:off x="11207878" y="6078655"/>
            <a:ext cx="787270" cy="687705"/>
          </a:xfrm>
          <a:prstGeom prst="rect">
            <a:avLst/>
          </a:prstGeom>
        </p:spPr>
      </p:pic>
      <p:sp>
        <p:nvSpPr>
          <p:cNvPr id="3" name="Slide Number Placeholder 2">
            <a:extLst>
              <a:ext uri="{FF2B5EF4-FFF2-40B4-BE49-F238E27FC236}">
                <a16:creationId xmlns:a16="http://schemas.microsoft.com/office/drawing/2014/main" id="{FA457EAB-2153-8C4E-8650-7B4A6C2988B1}"/>
              </a:ext>
            </a:extLst>
          </p:cNvPr>
          <p:cNvSpPr>
            <a:spLocks noGrp="1"/>
          </p:cNvSpPr>
          <p:nvPr>
            <p:ph type="sldNum" sz="quarter" idx="11"/>
          </p:nvPr>
        </p:nvSpPr>
        <p:spPr>
          <a:xfrm>
            <a:off x="569913" y="6505931"/>
            <a:ext cx="498499" cy="172221"/>
          </a:xfrm>
        </p:spPr>
        <p:txBody>
          <a:bodyPr/>
          <a:lstStyle>
            <a:lvl1pPr>
              <a:defRPr>
                <a:solidFill>
                  <a:schemeClr val="bg1"/>
                </a:solidFill>
              </a:defRPr>
            </a:lvl1pPr>
          </a:lstStyle>
          <a:p>
            <a:fld id="{FD9C4343-C115-504A-8D4F-0B17318D4A48}" type="slidenum">
              <a:rPr lang="en-US" smtClean="0"/>
              <a:pPr/>
              <a:t>‹#›</a:t>
            </a:fld>
            <a:endParaRPr lang="en-US"/>
          </a:p>
        </p:txBody>
      </p:sp>
      <p:sp>
        <p:nvSpPr>
          <p:cNvPr id="2" name="Footer Placeholder 1">
            <a:extLst>
              <a:ext uri="{FF2B5EF4-FFF2-40B4-BE49-F238E27FC236}">
                <a16:creationId xmlns:a16="http://schemas.microsoft.com/office/drawing/2014/main" id="{9E2C7AE2-1208-F448-A573-E5DDEBF4CF9C}"/>
              </a:ext>
            </a:extLst>
          </p:cNvPr>
          <p:cNvSpPr>
            <a:spLocks noGrp="1"/>
          </p:cNvSpPr>
          <p:nvPr>
            <p:ph type="ftr" sz="quarter" idx="10"/>
          </p:nvPr>
        </p:nvSpPr>
        <p:spPr>
          <a:xfrm>
            <a:off x="1069974" y="6505931"/>
            <a:ext cx="3840480" cy="172221"/>
          </a:xfrm>
        </p:spPr>
        <p:txBody>
          <a:bodyPr/>
          <a:lstStyle>
            <a:lvl1pPr>
              <a:defRPr>
                <a:solidFill>
                  <a:schemeClr val="bg1"/>
                </a:solidFill>
              </a:defRPr>
            </a:lvl1pPr>
          </a:lstStyle>
          <a:p>
            <a:endParaRPr lang="en-US"/>
          </a:p>
        </p:txBody>
      </p:sp>
      <p:sp>
        <p:nvSpPr>
          <p:cNvPr id="56" name="Title 1">
            <a:extLst>
              <a:ext uri="{FF2B5EF4-FFF2-40B4-BE49-F238E27FC236}">
                <a16:creationId xmlns:a16="http://schemas.microsoft.com/office/drawing/2014/main" id="{BFC9DE34-5ACA-C208-DD9A-99D59AA935DC}"/>
              </a:ext>
            </a:extLst>
          </p:cNvPr>
          <p:cNvSpPr>
            <a:spLocks noGrp="1"/>
          </p:cNvSpPr>
          <p:nvPr>
            <p:ph type="ctrTitle"/>
          </p:nvPr>
        </p:nvSpPr>
        <p:spPr>
          <a:xfrm>
            <a:off x="569912" y="1676400"/>
            <a:ext cx="4709160" cy="1600200"/>
          </a:xfrm>
        </p:spPr>
        <p:txBody>
          <a:bodyPr anchor="b">
            <a:normAutofit/>
          </a:bodyPr>
          <a:lstStyle>
            <a:lvl1pPr>
              <a:defRPr sz="3600" b="0">
                <a:solidFill>
                  <a:schemeClr val="bg1"/>
                </a:solidFill>
              </a:defRPr>
            </a:lvl1pPr>
          </a:lstStyle>
          <a:p>
            <a:r>
              <a:rPr lang="en-US"/>
              <a:t>Click to edit Master title style</a:t>
            </a:r>
          </a:p>
        </p:txBody>
      </p:sp>
      <p:sp>
        <p:nvSpPr>
          <p:cNvPr id="57" name="Subtitle 2">
            <a:extLst>
              <a:ext uri="{FF2B5EF4-FFF2-40B4-BE49-F238E27FC236}">
                <a16:creationId xmlns:a16="http://schemas.microsoft.com/office/drawing/2014/main" id="{25067B7C-1CA9-A6B8-20B5-EC475AC72E02}"/>
              </a:ext>
            </a:extLst>
          </p:cNvPr>
          <p:cNvSpPr>
            <a:spLocks noGrp="1"/>
          </p:cNvSpPr>
          <p:nvPr>
            <p:ph type="subTitle" idx="1"/>
          </p:nvPr>
        </p:nvSpPr>
        <p:spPr>
          <a:xfrm>
            <a:off x="569913" y="3428999"/>
            <a:ext cx="4262503" cy="9692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182786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chemeClr val="accent3"/>
          </a:solidFill>
        </p:spPr>
        <p:txBody>
          <a:bodyPr anchor="ctr" anchorCtr="1"/>
          <a:lstStyle>
            <a:lvl1pPr marL="0" indent="0" algn="ctr">
              <a:buNone/>
              <a:defRPr/>
            </a:lvl1pPr>
          </a:lstStyle>
          <a:p>
            <a:endParaRPr lang="en-US" dirty="0"/>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2738210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8204C90E-551A-8F81-FDF5-F158A9E0D6C6}"/>
              </a:ext>
            </a:extLst>
          </p:cNvPr>
          <p:cNvPicPr>
            <a:picLocks noChangeAspect="1"/>
          </p:cNvPicPr>
          <p:nvPr userDrawn="1"/>
        </p:nvPicPr>
        <p:blipFill>
          <a:blip r:embed="rId2"/>
          <a:srcRect/>
          <a:stretch/>
        </p:blipFill>
        <p:spPr>
          <a:xfrm>
            <a:off x="0" y="0"/>
            <a:ext cx="12188952" cy="6860165"/>
          </a:xfrm>
          <a:prstGeom prst="rect">
            <a:avLst/>
          </a:prstGeom>
        </p:spPr>
      </p:pic>
      <p:pic>
        <p:nvPicPr>
          <p:cNvPr id="15" name="Logo">
            <a:extLst>
              <a:ext uri="{FF2B5EF4-FFF2-40B4-BE49-F238E27FC236}">
                <a16:creationId xmlns:a16="http://schemas.microsoft.com/office/drawing/2014/main" id="{C4EBF62B-2446-0245-A0FE-7849D8134D96}"/>
              </a:ext>
            </a:extLst>
          </p:cNvPr>
          <p:cNvPicPr>
            <a:picLocks noChangeAspect="1"/>
          </p:cNvPicPr>
          <p:nvPr userDrawn="1"/>
        </p:nvPicPr>
        <p:blipFill>
          <a:blip r:embed="rId3"/>
          <a:srcRect/>
          <a:stretch/>
        </p:blipFill>
        <p:spPr>
          <a:xfrm>
            <a:off x="11207878" y="6078655"/>
            <a:ext cx="787270" cy="687705"/>
          </a:xfrm>
          <a:prstGeom prst="rect">
            <a:avLst/>
          </a:prstGeom>
        </p:spPr>
      </p:pic>
      <p:sp>
        <p:nvSpPr>
          <p:cNvPr id="9" name="Title 1">
            <a:extLst>
              <a:ext uri="{FF2B5EF4-FFF2-40B4-BE49-F238E27FC236}">
                <a16:creationId xmlns:a16="http://schemas.microsoft.com/office/drawing/2014/main" id="{D4B129D6-16A8-EDFF-A754-3B088F222C2C}"/>
              </a:ext>
            </a:extLst>
          </p:cNvPr>
          <p:cNvSpPr>
            <a:spLocks noGrp="1"/>
          </p:cNvSpPr>
          <p:nvPr>
            <p:ph type="ctrTitle"/>
          </p:nvPr>
        </p:nvSpPr>
        <p:spPr>
          <a:xfrm>
            <a:off x="569913" y="1676400"/>
            <a:ext cx="5620193" cy="1600202"/>
          </a:xfrm>
        </p:spPr>
        <p:txBody>
          <a:bodyPr anchor="b">
            <a:normAutofit/>
          </a:bodyPr>
          <a:lstStyle>
            <a:lvl1pPr>
              <a:defRPr sz="3600" b="0">
                <a:solidFill>
                  <a:schemeClr val="accent1"/>
                </a:solidFill>
              </a:defRPr>
            </a:lvl1pPr>
          </a:lstStyle>
          <a:p>
            <a:r>
              <a:rPr lang="en-US"/>
              <a:t>Click to edit Master title style</a:t>
            </a:r>
          </a:p>
        </p:txBody>
      </p:sp>
      <p:sp>
        <p:nvSpPr>
          <p:cNvPr id="10" name="Subtitle 2">
            <a:extLst>
              <a:ext uri="{FF2B5EF4-FFF2-40B4-BE49-F238E27FC236}">
                <a16:creationId xmlns:a16="http://schemas.microsoft.com/office/drawing/2014/main" id="{E66AF0E6-CF7C-2CD5-D181-03B24CFA1E8D}"/>
              </a:ext>
            </a:extLst>
          </p:cNvPr>
          <p:cNvSpPr>
            <a:spLocks noGrp="1"/>
          </p:cNvSpPr>
          <p:nvPr>
            <p:ph type="subTitle" idx="1"/>
          </p:nvPr>
        </p:nvSpPr>
        <p:spPr>
          <a:xfrm>
            <a:off x="569913" y="3429000"/>
            <a:ext cx="5228215" cy="969262"/>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7" name="Picture Placeholder 16">
            <a:extLst>
              <a:ext uri="{FF2B5EF4-FFF2-40B4-BE49-F238E27FC236}">
                <a16:creationId xmlns:a16="http://schemas.microsoft.com/office/drawing/2014/main" id="{0AD63A15-7CD6-9C69-BBBC-74E57D2C6DCC}"/>
              </a:ext>
            </a:extLst>
          </p:cNvPr>
          <p:cNvSpPr>
            <a:spLocks noGrp="1"/>
          </p:cNvSpPr>
          <p:nvPr>
            <p:ph type="pic" sz="quarter" idx="13" hasCustomPrompt="1"/>
          </p:nvPr>
        </p:nvSpPr>
        <p:spPr>
          <a:xfrm>
            <a:off x="7407212" y="759696"/>
            <a:ext cx="2476016" cy="2143473"/>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1"/>
          </a:solidFill>
        </p:spPr>
        <p:txBody>
          <a:bodyPr wrap="square" anchor="ctr" anchorCtr="0">
            <a:noAutofit/>
          </a:bodyPr>
          <a:lstStyle>
            <a:lvl1pPr marL="0" indent="0" algn="ctr">
              <a:buNone/>
              <a:defRPr sz="1200">
                <a:solidFill>
                  <a:schemeClr val="bg2">
                    <a:lumMod val="85000"/>
                  </a:schemeClr>
                </a:solidFill>
              </a:defRPr>
            </a:lvl1pPr>
          </a:lstStyle>
          <a:p>
            <a:r>
              <a:rPr lang="en-US"/>
              <a:t>Click icon to add picture</a:t>
            </a:r>
            <a:br>
              <a:rPr lang="en-US"/>
            </a:br>
            <a:r>
              <a:rPr lang="en-US"/>
              <a:t>or leave blank</a:t>
            </a:r>
            <a:br>
              <a:rPr lang="en-US"/>
            </a:br>
            <a:br>
              <a:rPr lang="en-US"/>
            </a:br>
            <a:br>
              <a:rPr lang="en-US"/>
            </a:br>
            <a:br>
              <a:rPr lang="en-US"/>
            </a:br>
            <a:endParaRPr lang="en-US"/>
          </a:p>
        </p:txBody>
      </p:sp>
      <p:sp>
        <p:nvSpPr>
          <p:cNvPr id="19" name="Picture Placeholder 18">
            <a:extLst>
              <a:ext uri="{FF2B5EF4-FFF2-40B4-BE49-F238E27FC236}">
                <a16:creationId xmlns:a16="http://schemas.microsoft.com/office/drawing/2014/main" id="{1997979C-8F9F-0206-45CB-1CAC7D3D2B3D}"/>
              </a:ext>
            </a:extLst>
          </p:cNvPr>
          <p:cNvSpPr>
            <a:spLocks noGrp="1"/>
          </p:cNvSpPr>
          <p:nvPr>
            <p:ph type="pic" sz="quarter" idx="14" hasCustomPrompt="1"/>
          </p:nvPr>
        </p:nvSpPr>
        <p:spPr>
          <a:xfrm>
            <a:off x="6192887" y="3632462"/>
            <a:ext cx="2476016" cy="2143473"/>
          </a:xfrm>
          <a:custGeom>
            <a:avLst/>
            <a:gdLst>
              <a:gd name="connsiteX0" fmla="*/ 1242121 w 4968506"/>
              <a:gd name="connsiteY0" fmla="*/ 0 h 4301209"/>
              <a:gd name="connsiteX1" fmla="*/ 3726385 w 4968506"/>
              <a:gd name="connsiteY1" fmla="*/ 0 h 4301209"/>
              <a:gd name="connsiteX2" fmla="*/ 4968506 w 4968506"/>
              <a:gd name="connsiteY2" fmla="*/ 2150605 h 4301209"/>
              <a:gd name="connsiteX3" fmla="*/ 3726385 w 4968506"/>
              <a:gd name="connsiteY3" fmla="*/ 4301209 h 4301209"/>
              <a:gd name="connsiteX4" fmla="*/ 1242121 w 4968506"/>
              <a:gd name="connsiteY4" fmla="*/ 4301209 h 4301209"/>
              <a:gd name="connsiteX5" fmla="*/ 0 w 4968506"/>
              <a:gd name="connsiteY5" fmla="*/ 2150605 h 430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06" h="4301209">
                <a:moveTo>
                  <a:pt x="1242121" y="0"/>
                </a:moveTo>
                <a:lnTo>
                  <a:pt x="3726385" y="0"/>
                </a:lnTo>
                <a:lnTo>
                  <a:pt x="4968506" y="2150605"/>
                </a:lnTo>
                <a:lnTo>
                  <a:pt x="3726385" y="4301209"/>
                </a:lnTo>
                <a:lnTo>
                  <a:pt x="1242121" y="4301209"/>
                </a:lnTo>
                <a:lnTo>
                  <a:pt x="0" y="2150605"/>
                </a:lnTo>
                <a:close/>
              </a:path>
            </a:pathLst>
          </a:custGeom>
          <a:solidFill>
            <a:schemeClr val="bg1"/>
          </a:solidFill>
        </p:spPr>
        <p:txBody>
          <a:bodyPr wrap="square" anchor="ctr" anchorCtr="0">
            <a:noAutofit/>
          </a:bodyPr>
          <a:lstStyle>
            <a:lvl1pPr marL="0" indent="0" algn="ctr">
              <a:buNone/>
              <a:defRPr sz="1200">
                <a:solidFill>
                  <a:schemeClr val="bg2">
                    <a:lumMod val="85000"/>
                  </a:schemeClr>
                </a:solidFill>
              </a:defRPr>
            </a:lvl1pPr>
          </a:lstStyle>
          <a:p>
            <a:r>
              <a:rPr lang="en-US"/>
              <a:t>Click icon to add picture</a:t>
            </a:r>
            <a:br>
              <a:rPr lang="en-US"/>
            </a:br>
            <a:r>
              <a:rPr lang="en-US"/>
              <a:t>or leave blank</a:t>
            </a:r>
            <a:br>
              <a:rPr lang="en-US"/>
            </a:br>
            <a:br>
              <a:rPr lang="en-US"/>
            </a:br>
            <a:br>
              <a:rPr lang="en-US"/>
            </a:br>
            <a:br>
              <a:rPr lang="en-US"/>
            </a:br>
            <a:endParaRPr lang="en-US"/>
          </a:p>
        </p:txBody>
      </p:sp>
      <p:pic>
        <p:nvPicPr>
          <p:cNvPr id="13" name="Catalyst">
            <a:extLst>
              <a:ext uri="{FF2B5EF4-FFF2-40B4-BE49-F238E27FC236}">
                <a16:creationId xmlns:a16="http://schemas.microsoft.com/office/drawing/2014/main" id="{EAA57297-7E29-E34F-A424-C35C24320D7B}"/>
              </a:ext>
            </a:extLst>
          </p:cNvPr>
          <p:cNvPicPr>
            <a:picLocks noChangeAspect="1"/>
          </p:cNvPicPr>
          <p:nvPr userDrawn="1"/>
        </p:nvPicPr>
        <p:blipFill>
          <a:blip r:embed="rId4"/>
          <a:stretch>
            <a:fillRect/>
          </a:stretch>
        </p:blipFill>
        <p:spPr>
          <a:xfrm rot="18000000">
            <a:off x="7215863" y="566928"/>
            <a:ext cx="2862072" cy="2528163"/>
          </a:xfrm>
          <a:prstGeom prst="rect">
            <a:avLst/>
          </a:prstGeom>
        </p:spPr>
      </p:pic>
      <p:pic>
        <p:nvPicPr>
          <p:cNvPr id="21" name="Catalyst">
            <a:extLst>
              <a:ext uri="{FF2B5EF4-FFF2-40B4-BE49-F238E27FC236}">
                <a16:creationId xmlns:a16="http://schemas.microsoft.com/office/drawing/2014/main" id="{08A44818-B823-174B-9682-99B058771326}"/>
              </a:ext>
            </a:extLst>
          </p:cNvPr>
          <p:cNvPicPr>
            <a:picLocks noChangeAspect="1"/>
          </p:cNvPicPr>
          <p:nvPr userDrawn="1"/>
        </p:nvPicPr>
        <p:blipFill>
          <a:blip r:embed="rId4"/>
          <a:stretch>
            <a:fillRect/>
          </a:stretch>
        </p:blipFill>
        <p:spPr>
          <a:xfrm rot="18000000">
            <a:off x="5998464" y="3438144"/>
            <a:ext cx="2862072" cy="2528163"/>
          </a:xfrm>
          <a:prstGeom prst="rect">
            <a:avLst/>
          </a:prstGeom>
        </p:spPr>
      </p:pic>
      <p:pic>
        <p:nvPicPr>
          <p:cNvPr id="22" name="Catalyst">
            <a:extLst>
              <a:ext uri="{FF2B5EF4-FFF2-40B4-BE49-F238E27FC236}">
                <a16:creationId xmlns:a16="http://schemas.microsoft.com/office/drawing/2014/main" id="{25F31E3F-81F1-BF4A-AAF4-17DF7525CD0F}"/>
              </a:ext>
            </a:extLst>
          </p:cNvPr>
          <p:cNvPicPr>
            <a:picLocks noChangeAspect="1"/>
          </p:cNvPicPr>
          <p:nvPr userDrawn="1"/>
        </p:nvPicPr>
        <p:blipFill>
          <a:blip r:embed="rId4"/>
          <a:stretch>
            <a:fillRect/>
          </a:stretch>
        </p:blipFill>
        <p:spPr>
          <a:xfrm rot="3600000">
            <a:off x="8695944" y="3310128"/>
            <a:ext cx="1314666" cy="1161288"/>
          </a:xfrm>
          <a:prstGeom prst="rect">
            <a:avLst/>
          </a:prstGeom>
        </p:spPr>
      </p:pic>
      <p:pic>
        <p:nvPicPr>
          <p:cNvPr id="23" name="Catalyst">
            <a:extLst>
              <a:ext uri="{FF2B5EF4-FFF2-40B4-BE49-F238E27FC236}">
                <a16:creationId xmlns:a16="http://schemas.microsoft.com/office/drawing/2014/main" id="{AC7F958D-74D1-2240-A8E9-F256BC00E5A1}"/>
              </a:ext>
            </a:extLst>
          </p:cNvPr>
          <p:cNvPicPr>
            <a:picLocks noChangeAspect="1"/>
          </p:cNvPicPr>
          <p:nvPr userDrawn="1"/>
        </p:nvPicPr>
        <p:blipFill>
          <a:blip r:embed="rId4"/>
          <a:stretch>
            <a:fillRect/>
          </a:stretch>
        </p:blipFill>
        <p:spPr>
          <a:xfrm rot="18000000">
            <a:off x="9939528" y="4407408"/>
            <a:ext cx="672861" cy="594360"/>
          </a:xfrm>
          <a:prstGeom prst="rect">
            <a:avLst/>
          </a:prstGeom>
        </p:spPr>
      </p:pic>
      <p:pic>
        <p:nvPicPr>
          <p:cNvPr id="3" name="Catalyst Crop">
            <a:extLst>
              <a:ext uri="{FF2B5EF4-FFF2-40B4-BE49-F238E27FC236}">
                <a16:creationId xmlns:a16="http://schemas.microsoft.com/office/drawing/2014/main" id="{1423B1C9-32D2-E14B-9948-26E20479049C}"/>
              </a:ext>
            </a:extLst>
          </p:cNvPr>
          <p:cNvPicPr>
            <a:picLocks noChangeAspect="1"/>
          </p:cNvPicPr>
          <p:nvPr userDrawn="1"/>
        </p:nvPicPr>
        <p:blipFill>
          <a:blip r:embed="rId5"/>
          <a:stretch>
            <a:fillRect/>
          </a:stretch>
        </p:blipFill>
        <p:spPr>
          <a:xfrm>
            <a:off x="10468818" y="0"/>
            <a:ext cx="1720007" cy="3276600"/>
          </a:xfrm>
          <a:prstGeom prst="rect">
            <a:avLst/>
          </a:prstGeom>
        </p:spPr>
      </p:pic>
      <p:sp>
        <p:nvSpPr>
          <p:cNvPr id="2" name="Footer Placeholder 1">
            <a:extLst>
              <a:ext uri="{FF2B5EF4-FFF2-40B4-BE49-F238E27FC236}">
                <a16:creationId xmlns:a16="http://schemas.microsoft.com/office/drawing/2014/main" id="{EBFA860D-4A11-4F4E-A6A1-B514A0E98063}"/>
              </a:ext>
            </a:extLst>
          </p:cNvPr>
          <p:cNvSpPr>
            <a:spLocks noGrp="1"/>
          </p:cNvSpPr>
          <p:nvPr>
            <p:ph type="ftr" sz="quarter" idx="15"/>
          </p:nvPr>
        </p:nvSpPr>
        <p:spPr>
          <a:xfrm>
            <a:off x="1069974" y="6505931"/>
            <a:ext cx="5212080" cy="172221"/>
          </a:xfrm>
        </p:spPr>
        <p:txBody>
          <a:bodyPr/>
          <a:lstStyle/>
          <a:p>
            <a:endParaRPr lang="en-US"/>
          </a:p>
        </p:txBody>
      </p:sp>
      <p:sp>
        <p:nvSpPr>
          <p:cNvPr id="4" name="Slide Number Placeholder 3">
            <a:extLst>
              <a:ext uri="{FF2B5EF4-FFF2-40B4-BE49-F238E27FC236}">
                <a16:creationId xmlns:a16="http://schemas.microsoft.com/office/drawing/2014/main" id="{BCB6B9E1-7A86-FA4F-8296-2037C6FAFFDC}"/>
              </a:ext>
            </a:extLst>
          </p:cNvPr>
          <p:cNvSpPr>
            <a:spLocks noGrp="1"/>
          </p:cNvSpPr>
          <p:nvPr>
            <p:ph type="sldNum" sz="quarter" idx="16"/>
          </p:nvPr>
        </p:nvSpPr>
        <p:spPr>
          <a:xfrm>
            <a:off x="569913" y="6505931"/>
            <a:ext cx="498499" cy="172221"/>
          </a:xfrm>
        </p:spPr>
        <p:txBody>
          <a:bodyPr/>
          <a:lstStyle/>
          <a:p>
            <a:fld id="{FD9C4343-C115-504A-8D4F-0B17318D4A48}" type="slidenum">
              <a:rPr lang="en-US" smtClean="0"/>
              <a:pPr/>
              <a:t>‹#›</a:t>
            </a:fld>
            <a:endParaRPr lang="en-US"/>
          </a:p>
        </p:txBody>
      </p:sp>
    </p:spTree>
    <p:extLst>
      <p:ext uri="{BB962C8B-B14F-4D97-AF65-F5344CB8AC3E}">
        <p14:creationId xmlns:p14="http://schemas.microsoft.com/office/powerpoint/2010/main" val="281995010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eps/Objectives">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8204C90E-551A-8F81-FDF5-F158A9E0D6C6}"/>
              </a:ext>
            </a:extLst>
          </p:cNvPr>
          <p:cNvPicPr>
            <a:picLocks noChangeAspect="1"/>
          </p:cNvPicPr>
          <p:nvPr userDrawn="1"/>
        </p:nvPicPr>
        <p:blipFill>
          <a:blip r:embed="rId2"/>
          <a:srcRect/>
          <a:stretch/>
        </p:blipFill>
        <p:spPr>
          <a:xfrm>
            <a:off x="-127" y="0"/>
            <a:ext cx="12188952" cy="6858000"/>
          </a:xfrm>
          <a:prstGeom prst="rect">
            <a:avLst/>
          </a:prstGeom>
        </p:spPr>
      </p:pic>
      <p:pic>
        <p:nvPicPr>
          <p:cNvPr id="15" name="Logo">
            <a:extLst>
              <a:ext uri="{FF2B5EF4-FFF2-40B4-BE49-F238E27FC236}">
                <a16:creationId xmlns:a16="http://schemas.microsoft.com/office/drawing/2014/main" id="{C4EBF62B-2446-0245-A0FE-7849D8134D96}"/>
              </a:ext>
            </a:extLst>
          </p:cNvPr>
          <p:cNvPicPr>
            <a:picLocks noChangeAspect="1"/>
          </p:cNvPicPr>
          <p:nvPr userDrawn="1"/>
        </p:nvPicPr>
        <p:blipFill>
          <a:blip r:embed="rId3"/>
          <a:srcRect/>
          <a:stretch/>
        </p:blipFill>
        <p:spPr>
          <a:xfrm>
            <a:off x="11207878" y="6078655"/>
            <a:ext cx="787270" cy="687705"/>
          </a:xfrm>
          <a:prstGeom prst="rect">
            <a:avLst/>
          </a:prstGeom>
        </p:spPr>
      </p:pic>
      <p:pic>
        <p:nvPicPr>
          <p:cNvPr id="22" name="Catalyst">
            <a:extLst>
              <a:ext uri="{FF2B5EF4-FFF2-40B4-BE49-F238E27FC236}">
                <a16:creationId xmlns:a16="http://schemas.microsoft.com/office/drawing/2014/main" id="{25F31E3F-81F1-BF4A-AAF4-17DF7525CD0F}"/>
              </a:ext>
            </a:extLst>
          </p:cNvPr>
          <p:cNvPicPr>
            <a:picLocks noChangeAspect="1"/>
          </p:cNvPicPr>
          <p:nvPr userDrawn="1"/>
        </p:nvPicPr>
        <p:blipFill>
          <a:blip r:embed="rId4"/>
          <a:stretch>
            <a:fillRect/>
          </a:stretch>
        </p:blipFill>
        <p:spPr>
          <a:xfrm rot="3600000">
            <a:off x="1300734" y="5024629"/>
            <a:ext cx="1314666" cy="1161288"/>
          </a:xfrm>
          <a:prstGeom prst="rect">
            <a:avLst/>
          </a:prstGeom>
        </p:spPr>
      </p:pic>
      <p:pic>
        <p:nvPicPr>
          <p:cNvPr id="23" name="Catalyst">
            <a:extLst>
              <a:ext uri="{FF2B5EF4-FFF2-40B4-BE49-F238E27FC236}">
                <a16:creationId xmlns:a16="http://schemas.microsoft.com/office/drawing/2014/main" id="{AC7F958D-74D1-2240-A8E9-F256BC00E5A1}"/>
              </a:ext>
            </a:extLst>
          </p:cNvPr>
          <p:cNvPicPr>
            <a:picLocks noChangeAspect="1"/>
          </p:cNvPicPr>
          <p:nvPr userDrawn="1"/>
        </p:nvPicPr>
        <p:blipFill>
          <a:blip r:embed="rId4"/>
          <a:stretch>
            <a:fillRect/>
          </a:stretch>
        </p:blipFill>
        <p:spPr>
          <a:xfrm rot="18000000">
            <a:off x="2738628" y="5779009"/>
            <a:ext cx="672861" cy="594360"/>
          </a:xfrm>
          <a:prstGeom prst="rect">
            <a:avLst/>
          </a:prstGeom>
        </p:spPr>
      </p:pic>
      <p:sp>
        <p:nvSpPr>
          <p:cNvPr id="2" name="Footer Placeholder 1">
            <a:extLst>
              <a:ext uri="{FF2B5EF4-FFF2-40B4-BE49-F238E27FC236}">
                <a16:creationId xmlns:a16="http://schemas.microsoft.com/office/drawing/2014/main" id="{EBFA860D-4A11-4F4E-A6A1-B514A0E98063}"/>
              </a:ext>
            </a:extLst>
          </p:cNvPr>
          <p:cNvSpPr>
            <a:spLocks noGrp="1"/>
          </p:cNvSpPr>
          <p:nvPr>
            <p:ph type="ftr" sz="quarter" idx="15"/>
          </p:nvPr>
        </p:nvSpPr>
        <p:spPr>
          <a:xfrm>
            <a:off x="1069974" y="6505931"/>
            <a:ext cx="5212080" cy="172221"/>
          </a:xfrm>
        </p:spPr>
        <p:txBody>
          <a:bodyPr/>
          <a:lstStyle/>
          <a:p>
            <a:endParaRPr lang="en-US"/>
          </a:p>
        </p:txBody>
      </p:sp>
      <p:sp>
        <p:nvSpPr>
          <p:cNvPr id="4" name="Slide Number Placeholder 3">
            <a:extLst>
              <a:ext uri="{FF2B5EF4-FFF2-40B4-BE49-F238E27FC236}">
                <a16:creationId xmlns:a16="http://schemas.microsoft.com/office/drawing/2014/main" id="{BCB6B9E1-7A86-FA4F-8296-2037C6FAFFDC}"/>
              </a:ext>
            </a:extLst>
          </p:cNvPr>
          <p:cNvSpPr>
            <a:spLocks noGrp="1"/>
          </p:cNvSpPr>
          <p:nvPr>
            <p:ph type="sldNum" sz="quarter" idx="16"/>
          </p:nvPr>
        </p:nvSpPr>
        <p:spPr>
          <a:xfrm>
            <a:off x="569913" y="6505931"/>
            <a:ext cx="498499" cy="172221"/>
          </a:xfrm>
        </p:spPr>
        <p:txBody>
          <a:bodyPr/>
          <a:lstStyle/>
          <a:p>
            <a:fld id="{FD9C4343-C115-504A-8D4F-0B17318D4A48}" type="slidenum">
              <a:rPr lang="en-US" smtClean="0"/>
              <a:pPr/>
              <a:t>‹#›</a:t>
            </a:fld>
            <a:endParaRPr lang="en-US"/>
          </a:p>
        </p:txBody>
      </p:sp>
      <p:sp>
        <p:nvSpPr>
          <p:cNvPr id="5" name="Title 4">
            <a:extLst>
              <a:ext uri="{FF2B5EF4-FFF2-40B4-BE49-F238E27FC236}">
                <a16:creationId xmlns:a16="http://schemas.microsoft.com/office/drawing/2014/main" id="{7A48E3BA-6CD5-534E-9245-58E2E6743998}"/>
              </a:ext>
            </a:extLst>
          </p:cNvPr>
          <p:cNvSpPr>
            <a:spLocks noGrp="1"/>
          </p:cNvSpPr>
          <p:nvPr>
            <p:ph type="title"/>
          </p:nvPr>
        </p:nvSpPr>
        <p:spPr>
          <a:xfrm>
            <a:off x="265113" y="304800"/>
            <a:ext cx="8398827" cy="1028700"/>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ECC578BF-2F1E-D34B-8AE2-331829F7F450}"/>
              </a:ext>
            </a:extLst>
          </p:cNvPr>
          <p:cNvSpPr>
            <a:spLocks noGrp="1"/>
          </p:cNvSpPr>
          <p:nvPr>
            <p:ph type="body" sz="quarter" idx="22"/>
          </p:nvPr>
        </p:nvSpPr>
        <p:spPr>
          <a:xfrm>
            <a:off x="265113" y="1790700"/>
            <a:ext cx="2194560" cy="2857500"/>
          </a:xfrm>
          <a:solidFill>
            <a:srgbClr val="8F1A95"/>
          </a:solidFill>
        </p:spPr>
        <p:txBody>
          <a:bodyPr lIns="182880" tIns="155448" rIns="182880" bIns="155448"/>
          <a:lstStyle>
            <a:lvl1pPr marL="0" indent="0">
              <a:buNone/>
              <a:defRPr>
                <a:solidFill>
                  <a:schemeClr val="bg1"/>
                </a:solidFill>
              </a:defRPr>
            </a:lvl1pPr>
            <a:lvl2pPr marL="0" indent="0">
              <a:spcBef>
                <a:spcPts val="400"/>
              </a:spcBef>
              <a:buNone/>
              <a:defRPr sz="1800">
                <a:solidFill>
                  <a:schemeClr val="bg1"/>
                </a:solidFill>
              </a:defRPr>
            </a:lvl2pPr>
            <a:lvl3pPr marL="164592" indent="-164592">
              <a:spcBef>
                <a:spcPts val="400"/>
              </a:spcBef>
              <a:buClr>
                <a:schemeClr val="bg1"/>
              </a:buClr>
              <a:buFont typeface="Arial" panose="020B0604020202020204" pitchFamily="34" charset="0"/>
              <a:buChar char="•"/>
              <a:defRPr sz="1600">
                <a:solidFill>
                  <a:schemeClr val="bg1"/>
                </a:solidFill>
              </a:defRPr>
            </a:lvl3pPr>
            <a:lvl4pPr marL="0" indent="0">
              <a:spcBef>
                <a:spcPts val="400"/>
              </a:spcBef>
              <a:buNone/>
              <a:defRPr sz="1400">
                <a:solidFill>
                  <a:schemeClr val="bg1"/>
                </a:solidFill>
              </a:defRPr>
            </a:lvl4pPr>
            <a:lvl5pPr marL="0" indent="0">
              <a:spcBef>
                <a:spcPts val="40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10">
            <a:extLst>
              <a:ext uri="{FF2B5EF4-FFF2-40B4-BE49-F238E27FC236}">
                <a16:creationId xmlns:a16="http://schemas.microsoft.com/office/drawing/2014/main" id="{91F357E9-9304-8B45-845B-069A8715F873}"/>
              </a:ext>
            </a:extLst>
          </p:cNvPr>
          <p:cNvSpPr>
            <a:spLocks noGrp="1"/>
          </p:cNvSpPr>
          <p:nvPr>
            <p:ph type="body" sz="quarter" idx="23"/>
          </p:nvPr>
        </p:nvSpPr>
        <p:spPr>
          <a:xfrm>
            <a:off x="2627313" y="1790700"/>
            <a:ext cx="2194560" cy="2857500"/>
          </a:xfrm>
          <a:solidFill>
            <a:schemeClr val="accent3"/>
          </a:solidFill>
        </p:spPr>
        <p:txBody>
          <a:bodyPr lIns="182880" tIns="155448" rIns="182880" bIns="155448"/>
          <a:lstStyle>
            <a:lvl1pPr marL="0" indent="0">
              <a:buNone/>
              <a:defRPr>
                <a:solidFill>
                  <a:schemeClr val="bg1"/>
                </a:solidFill>
              </a:defRPr>
            </a:lvl1pPr>
            <a:lvl2pPr marL="0" indent="0">
              <a:spcBef>
                <a:spcPts val="400"/>
              </a:spcBef>
              <a:buNone/>
              <a:defRPr sz="1800">
                <a:solidFill>
                  <a:schemeClr val="bg1"/>
                </a:solidFill>
              </a:defRPr>
            </a:lvl2pPr>
            <a:lvl3pPr marL="164592" indent="-164592">
              <a:spcBef>
                <a:spcPts val="400"/>
              </a:spcBef>
              <a:buClr>
                <a:schemeClr val="bg1"/>
              </a:buClr>
              <a:buFont typeface="Arial" panose="020B0604020202020204" pitchFamily="34" charset="0"/>
              <a:buChar char="•"/>
              <a:defRPr sz="1600">
                <a:solidFill>
                  <a:schemeClr val="bg1"/>
                </a:solidFill>
              </a:defRPr>
            </a:lvl3pPr>
            <a:lvl4pPr marL="0" indent="0">
              <a:spcBef>
                <a:spcPts val="400"/>
              </a:spcBef>
              <a:buNone/>
              <a:defRPr sz="1400">
                <a:solidFill>
                  <a:schemeClr val="bg1"/>
                </a:solidFill>
              </a:defRPr>
            </a:lvl4pPr>
            <a:lvl5pPr marL="0" indent="0">
              <a:spcBef>
                <a:spcPts val="40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0">
            <a:extLst>
              <a:ext uri="{FF2B5EF4-FFF2-40B4-BE49-F238E27FC236}">
                <a16:creationId xmlns:a16="http://schemas.microsoft.com/office/drawing/2014/main" id="{C10B2182-7FFF-8D4E-8F71-4405B66E4674}"/>
              </a:ext>
            </a:extLst>
          </p:cNvPr>
          <p:cNvSpPr>
            <a:spLocks noGrp="1"/>
          </p:cNvSpPr>
          <p:nvPr>
            <p:ph type="body" sz="quarter" idx="24"/>
          </p:nvPr>
        </p:nvSpPr>
        <p:spPr>
          <a:xfrm>
            <a:off x="4989513" y="1790700"/>
            <a:ext cx="2194560" cy="2857500"/>
          </a:xfrm>
          <a:solidFill>
            <a:schemeClr val="accent1"/>
          </a:solidFill>
        </p:spPr>
        <p:txBody>
          <a:bodyPr lIns="182880" tIns="155448" rIns="182880" bIns="155448"/>
          <a:lstStyle>
            <a:lvl1pPr marL="0" indent="0">
              <a:buNone/>
              <a:defRPr>
                <a:solidFill>
                  <a:schemeClr val="bg1"/>
                </a:solidFill>
              </a:defRPr>
            </a:lvl1pPr>
            <a:lvl2pPr marL="0" indent="0">
              <a:spcBef>
                <a:spcPts val="400"/>
              </a:spcBef>
              <a:buNone/>
              <a:defRPr sz="1800">
                <a:solidFill>
                  <a:schemeClr val="bg1"/>
                </a:solidFill>
              </a:defRPr>
            </a:lvl2pPr>
            <a:lvl3pPr marL="164592" indent="-164592">
              <a:spcBef>
                <a:spcPts val="400"/>
              </a:spcBef>
              <a:buClr>
                <a:schemeClr val="bg1"/>
              </a:buClr>
              <a:buFont typeface="Arial" panose="020B0604020202020204" pitchFamily="34" charset="0"/>
              <a:buChar char="•"/>
              <a:defRPr sz="1600">
                <a:solidFill>
                  <a:schemeClr val="bg1"/>
                </a:solidFill>
              </a:defRPr>
            </a:lvl3pPr>
            <a:lvl4pPr marL="0" indent="0">
              <a:spcBef>
                <a:spcPts val="400"/>
              </a:spcBef>
              <a:buNone/>
              <a:defRPr sz="1400">
                <a:solidFill>
                  <a:schemeClr val="bg1"/>
                </a:solidFill>
              </a:defRPr>
            </a:lvl4pPr>
            <a:lvl5pPr marL="0" indent="0">
              <a:spcBef>
                <a:spcPts val="40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10">
            <a:extLst>
              <a:ext uri="{FF2B5EF4-FFF2-40B4-BE49-F238E27FC236}">
                <a16:creationId xmlns:a16="http://schemas.microsoft.com/office/drawing/2014/main" id="{D069043C-8E0B-C548-9D1D-03671FB82305}"/>
              </a:ext>
            </a:extLst>
          </p:cNvPr>
          <p:cNvSpPr>
            <a:spLocks noGrp="1"/>
          </p:cNvSpPr>
          <p:nvPr>
            <p:ph type="body" sz="quarter" idx="25"/>
          </p:nvPr>
        </p:nvSpPr>
        <p:spPr>
          <a:xfrm>
            <a:off x="7351713" y="1790700"/>
            <a:ext cx="2194560" cy="2857500"/>
          </a:xfrm>
          <a:solidFill>
            <a:schemeClr val="accent4"/>
          </a:solidFill>
        </p:spPr>
        <p:txBody>
          <a:bodyPr lIns="182880" tIns="155448" rIns="182880" bIns="155448"/>
          <a:lstStyle>
            <a:lvl1pPr marL="0" indent="0">
              <a:buNone/>
              <a:defRPr>
                <a:solidFill>
                  <a:schemeClr val="bg1"/>
                </a:solidFill>
              </a:defRPr>
            </a:lvl1pPr>
            <a:lvl2pPr marL="0" indent="0">
              <a:spcBef>
                <a:spcPts val="400"/>
              </a:spcBef>
              <a:buNone/>
              <a:defRPr sz="1800">
                <a:solidFill>
                  <a:schemeClr val="bg1"/>
                </a:solidFill>
              </a:defRPr>
            </a:lvl2pPr>
            <a:lvl3pPr marL="164592" indent="-164592">
              <a:spcBef>
                <a:spcPts val="400"/>
              </a:spcBef>
              <a:buClr>
                <a:schemeClr val="bg1"/>
              </a:buClr>
              <a:buFont typeface="Arial" panose="020B0604020202020204" pitchFamily="34" charset="0"/>
              <a:buChar char="•"/>
              <a:defRPr sz="1600">
                <a:solidFill>
                  <a:schemeClr val="bg1"/>
                </a:solidFill>
              </a:defRPr>
            </a:lvl3pPr>
            <a:lvl4pPr marL="0" indent="0">
              <a:spcBef>
                <a:spcPts val="400"/>
              </a:spcBef>
              <a:buNone/>
              <a:defRPr sz="1400">
                <a:solidFill>
                  <a:schemeClr val="bg1"/>
                </a:solidFill>
              </a:defRPr>
            </a:lvl4pPr>
            <a:lvl5pPr marL="0" indent="0">
              <a:spcBef>
                <a:spcPts val="40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10">
            <a:extLst>
              <a:ext uri="{FF2B5EF4-FFF2-40B4-BE49-F238E27FC236}">
                <a16:creationId xmlns:a16="http://schemas.microsoft.com/office/drawing/2014/main" id="{FACDAD61-DE8F-5340-A72C-FA8AB70C32A3}"/>
              </a:ext>
            </a:extLst>
          </p:cNvPr>
          <p:cNvSpPr>
            <a:spLocks noGrp="1"/>
          </p:cNvSpPr>
          <p:nvPr>
            <p:ph type="body" sz="quarter" idx="26"/>
          </p:nvPr>
        </p:nvSpPr>
        <p:spPr>
          <a:xfrm>
            <a:off x="9729153" y="1790700"/>
            <a:ext cx="2194560" cy="2857500"/>
          </a:xfrm>
          <a:solidFill>
            <a:schemeClr val="accent6"/>
          </a:solidFill>
        </p:spPr>
        <p:txBody>
          <a:bodyPr lIns="182880" tIns="155448" rIns="182880" bIns="155448"/>
          <a:lstStyle>
            <a:lvl1pPr marL="0" indent="0">
              <a:buNone/>
              <a:defRPr>
                <a:solidFill>
                  <a:schemeClr val="bg1"/>
                </a:solidFill>
              </a:defRPr>
            </a:lvl1pPr>
            <a:lvl2pPr marL="0" indent="0">
              <a:spcBef>
                <a:spcPts val="400"/>
              </a:spcBef>
              <a:buNone/>
              <a:defRPr sz="1800">
                <a:solidFill>
                  <a:schemeClr val="bg1"/>
                </a:solidFill>
              </a:defRPr>
            </a:lvl2pPr>
            <a:lvl3pPr marL="164592" indent="-164592">
              <a:spcBef>
                <a:spcPts val="400"/>
              </a:spcBef>
              <a:buClr>
                <a:schemeClr val="bg1"/>
              </a:buClr>
              <a:buFont typeface="Arial" panose="020B0604020202020204" pitchFamily="34" charset="0"/>
              <a:buChar char="•"/>
              <a:defRPr sz="1600">
                <a:solidFill>
                  <a:schemeClr val="bg1"/>
                </a:solidFill>
              </a:defRPr>
            </a:lvl3pPr>
            <a:lvl4pPr marL="0" indent="0">
              <a:spcBef>
                <a:spcPts val="400"/>
              </a:spcBef>
              <a:buNone/>
              <a:defRPr sz="1400">
                <a:solidFill>
                  <a:schemeClr val="bg1"/>
                </a:solidFill>
              </a:defRPr>
            </a:lvl4pPr>
            <a:lvl5pPr marL="0" indent="0">
              <a:spcBef>
                <a:spcPts val="40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7" name="Catalyst">
            <a:extLst>
              <a:ext uri="{FF2B5EF4-FFF2-40B4-BE49-F238E27FC236}">
                <a16:creationId xmlns:a16="http://schemas.microsoft.com/office/drawing/2014/main" id="{E241F033-B383-7742-8A96-6BD5EFC2A00D}"/>
              </a:ext>
            </a:extLst>
          </p:cNvPr>
          <p:cNvPicPr>
            <a:picLocks noChangeAspect="1"/>
          </p:cNvPicPr>
          <p:nvPr userDrawn="1"/>
        </p:nvPicPr>
        <p:blipFill rotWithShape="1">
          <a:blip r:embed="rId4"/>
          <a:srcRect l="47926" t="1" r="-1" b="41322"/>
          <a:stretch/>
        </p:blipFill>
        <p:spPr>
          <a:xfrm rot="10800000">
            <a:off x="10845249" y="-2"/>
            <a:ext cx="1343576" cy="1337312"/>
          </a:xfrm>
          <a:prstGeom prst="rect">
            <a:avLst/>
          </a:prstGeom>
        </p:spPr>
      </p:pic>
    </p:spTree>
    <p:extLst>
      <p:ext uri="{BB962C8B-B14F-4D97-AF65-F5344CB8AC3E}">
        <p14:creationId xmlns:p14="http://schemas.microsoft.com/office/powerpoint/2010/main" val="3743412804"/>
      </p:ext>
    </p:extLst>
  </p:cSld>
  <p:clrMapOvr>
    <a:masterClrMapping/>
  </p:clrMapOvr>
  <p:extLst>
    <p:ext uri="{DCECCB84-F9BA-43D5-87BE-67443E8EF086}">
      <p15:sldGuideLst xmlns:p15="http://schemas.microsoft.com/office/powerpoint/2012/main">
        <p15:guide id="2" pos="167">
          <p15:clr>
            <a:srgbClr val="FBAE40"/>
          </p15:clr>
        </p15:guide>
        <p15:guide id="3" orient="horz" pos="1128">
          <p15:clr>
            <a:srgbClr val="FBAE40"/>
          </p15:clr>
        </p15:guide>
        <p15:guide id="4" pos="1655">
          <p15:clr>
            <a:srgbClr val="FBAE40"/>
          </p15:clr>
        </p15:guide>
        <p15:guide id="5" pos="7511">
          <p15:clr>
            <a:srgbClr val="FBAE40"/>
          </p15:clr>
        </p15:guide>
        <p15:guide id="6" pos="6119">
          <p15:clr>
            <a:srgbClr val="FBAE40"/>
          </p15:clr>
        </p15:guide>
        <p15:guide id="7" pos="3143">
          <p15:clr>
            <a:srgbClr val="FBAE40"/>
          </p15:clr>
        </p15:guide>
        <p15:guide id="8" pos="4631">
          <p15:clr>
            <a:srgbClr val="FBAE40"/>
          </p15:clr>
        </p15:guide>
        <p15:guide id="9" orient="horz" pos="29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with Capt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113" y="1333500"/>
            <a:ext cx="5676900" cy="838200"/>
          </a:xfrm>
        </p:spPr>
        <p:txBody>
          <a:bodyPr anchor="t" anchorCtr="0">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p:cNvSpPr>
            <a:spLocks noGrp="1"/>
          </p:cNvSpPr>
          <p:nvPr>
            <p:ph type="ftr" sz="quarter" idx="11"/>
          </p:nvPr>
        </p:nvSpPr>
        <p:spPr/>
        <p:txBody>
          <a:bodyPr>
            <a:normAutofit/>
          </a:bodyPr>
          <a:lstStyle/>
          <a:p>
            <a:endParaRPr lang="en-US"/>
          </a:p>
        </p:txBody>
      </p:sp>
      <p:sp>
        <p:nvSpPr>
          <p:cNvPr id="9" name="Slide Number Placeholder 8"/>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10" name="Title 9"/>
          <p:cNvSpPr>
            <a:spLocks noGrp="1"/>
          </p:cNvSpPr>
          <p:nvPr>
            <p:ph type="title"/>
          </p:nvPr>
        </p:nvSpPr>
        <p:spPr>
          <a:xfrm>
            <a:off x="265113" y="304800"/>
            <a:ext cx="11658600" cy="1028700"/>
          </a:xfrm>
        </p:spPr>
        <p:txBody>
          <a:bodyPr>
            <a:normAutofit/>
          </a:bodyPr>
          <a:lstStyle/>
          <a:p>
            <a:r>
              <a:rPr lang="en-US"/>
              <a:t>Click to edit Master title style</a:t>
            </a:r>
          </a:p>
        </p:txBody>
      </p:sp>
      <p:sp>
        <p:nvSpPr>
          <p:cNvPr id="11" name="Content Placeholder 2"/>
          <p:cNvSpPr>
            <a:spLocks noGrp="1"/>
          </p:cNvSpPr>
          <p:nvPr>
            <p:ph idx="13"/>
          </p:nvPr>
        </p:nvSpPr>
        <p:spPr>
          <a:xfrm>
            <a:off x="265113" y="2171700"/>
            <a:ext cx="5676900" cy="38100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4"/>
          </p:nvPr>
        </p:nvSpPr>
        <p:spPr>
          <a:xfrm>
            <a:off x="6246813" y="1333500"/>
            <a:ext cx="5676900" cy="838200"/>
          </a:xfrm>
        </p:spPr>
        <p:txBody>
          <a:bodyPr anchor="t" anchorCtr="0">
            <a:normAutofit/>
          </a:bodyPr>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p:cNvSpPr>
            <a:spLocks noGrp="1"/>
          </p:cNvSpPr>
          <p:nvPr>
            <p:ph idx="15"/>
          </p:nvPr>
        </p:nvSpPr>
        <p:spPr>
          <a:xfrm>
            <a:off x="6246813" y="2171700"/>
            <a:ext cx="5676900" cy="38100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109413"/>
      </p:ext>
    </p:extLst>
  </p:cSld>
  <p:clrMapOvr>
    <a:masterClrMapping/>
  </p:clrMapOvr>
  <p:extLst>
    <p:ext uri="{DCECCB84-F9BA-43D5-87BE-67443E8EF086}">
      <p15:sldGuideLst xmlns:p15="http://schemas.microsoft.com/office/powerpoint/2012/main">
        <p15:guide id="1" pos="3743">
          <p15:clr>
            <a:srgbClr val="FBAE40"/>
          </p15:clr>
        </p15:guide>
        <p15:guide id="2" pos="3935">
          <p15:clr>
            <a:srgbClr val="FBAE40"/>
          </p15:clr>
        </p15:guide>
        <p15:guide id="3" pos="167">
          <p15:clr>
            <a:srgbClr val="FBAE40"/>
          </p15:clr>
        </p15:guide>
        <p15:guide id="4" orient="horz" pos="3768">
          <p15:clr>
            <a:srgbClr val="FBAE40"/>
          </p15:clr>
        </p15:guide>
        <p15:guide id="5" orient="horz" pos="1368">
          <p15:clr>
            <a:srgbClr val="FBAE40"/>
          </p15:clr>
        </p15:guide>
        <p15:guide id="6" orient="horz" pos="840">
          <p15:clr>
            <a:srgbClr val="FBAE40"/>
          </p15:clr>
        </p15:guide>
        <p15:guide id="7" orient="horz" pos="192">
          <p15:clr>
            <a:srgbClr val="FBAE40"/>
          </p15:clr>
        </p15:guide>
        <p15:guide id="8" pos="75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ft Column_Righ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13" y="304800"/>
            <a:ext cx="11658600" cy="1028700"/>
          </a:xfrm>
        </p:spPr>
        <p:txBody>
          <a:bodyPr>
            <a:normAutofit/>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a:p>
        </p:txBody>
      </p:sp>
      <p:sp>
        <p:nvSpPr>
          <p:cNvPr id="8" name="Content Placeholder 2"/>
          <p:cNvSpPr>
            <a:spLocks noGrp="1"/>
          </p:cNvSpPr>
          <p:nvPr>
            <p:ph idx="14"/>
          </p:nvPr>
        </p:nvSpPr>
        <p:spPr>
          <a:xfrm>
            <a:off x="265113" y="1333500"/>
            <a:ext cx="56769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6246813" y="1333499"/>
            <a:ext cx="5676900" cy="224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6"/>
          </p:nvPr>
        </p:nvSpPr>
        <p:spPr>
          <a:xfrm>
            <a:off x="6246813" y="3733800"/>
            <a:ext cx="56769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490685"/>
      </p:ext>
    </p:extLst>
  </p:cSld>
  <p:clrMapOvr>
    <a:masterClrMapping/>
  </p:clrMapOvr>
  <p:extLst>
    <p:ext uri="{DCECCB84-F9BA-43D5-87BE-67443E8EF086}">
      <p15:sldGuideLst xmlns:p15="http://schemas.microsoft.com/office/powerpoint/2012/main">
        <p15:guide id="1" orient="horz" pos="3768">
          <p15:clr>
            <a:srgbClr val="FBAE40"/>
          </p15:clr>
        </p15:guide>
        <p15:guide id="2" pos="3743">
          <p15:clr>
            <a:srgbClr val="FBAE40"/>
          </p15:clr>
        </p15:guide>
        <p15:guide id="3" pos="3935">
          <p15:clr>
            <a:srgbClr val="FBAE40"/>
          </p15:clr>
        </p15:guide>
        <p15:guide id="4" orient="horz" pos="2352">
          <p15:clr>
            <a:srgbClr val="FBAE40"/>
          </p15:clr>
        </p15:guide>
        <p15:guide id="5" orient="horz" pos="840">
          <p15:clr>
            <a:srgbClr val="FBAE40"/>
          </p15:clr>
        </p15:guide>
        <p15:guide id="6" orient="horz" pos="192">
          <p15:clr>
            <a:srgbClr val="FBAE40"/>
          </p15:clr>
        </p15:guide>
        <p15:guide id="7" pos="167">
          <p15:clr>
            <a:srgbClr val="FBAE40"/>
          </p15:clr>
        </p15:guide>
        <p15:guide id="8" pos="75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ight Column_Left Two 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13" y="304800"/>
            <a:ext cx="11658600" cy="1028700"/>
          </a:xfrm>
        </p:spPr>
        <p:txBody>
          <a:bodyPr>
            <a:normAutofit/>
          </a:bodyPr>
          <a:lstStyle/>
          <a:p>
            <a:r>
              <a:rPr lang="en-US"/>
              <a:t>Click to edit Master title style</a:t>
            </a:r>
          </a:p>
        </p:txBody>
      </p:sp>
      <p:sp>
        <p:nvSpPr>
          <p:cNvPr id="6" name="Footer Placeholder 5"/>
          <p:cNvSpPr>
            <a:spLocks noGrp="1"/>
          </p:cNvSpPr>
          <p:nvPr>
            <p:ph type="ftr" sz="quarter" idx="11"/>
          </p:nvPr>
        </p:nvSpPr>
        <p:spPr/>
        <p:txBody>
          <a:bodyPr>
            <a:normAutofit/>
          </a:bodyPr>
          <a:lstStyle/>
          <a:p>
            <a:endParaRPr lang="en-US"/>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9" name="Content Placeholder 2"/>
          <p:cNvSpPr>
            <a:spLocks noGrp="1"/>
          </p:cNvSpPr>
          <p:nvPr>
            <p:ph idx="14"/>
          </p:nvPr>
        </p:nvSpPr>
        <p:spPr>
          <a:xfrm>
            <a:off x="6246813" y="1333500"/>
            <a:ext cx="5676900" cy="46482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5"/>
          </p:nvPr>
        </p:nvSpPr>
        <p:spPr>
          <a:xfrm>
            <a:off x="265113" y="1333501"/>
            <a:ext cx="5676900" cy="22494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6"/>
          </p:nvPr>
        </p:nvSpPr>
        <p:spPr>
          <a:xfrm>
            <a:off x="265113" y="3733800"/>
            <a:ext cx="5676900" cy="2247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065236"/>
      </p:ext>
    </p:extLst>
  </p:cSld>
  <p:clrMapOvr>
    <a:masterClrMapping/>
  </p:clrMapOvr>
  <p:extLst>
    <p:ext uri="{DCECCB84-F9BA-43D5-87BE-67443E8EF086}">
      <p15:sldGuideLst xmlns:p15="http://schemas.microsoft.com/office/powerpoint/2012/main">
        <p15:guide id="1" pos="3743">
          <p15:clr>
            <a:srgbClr val="FBAE40"/>
          </p15:clr>
        </p15:guide>
        <p15:guide id="2" orient="horz" pos="3768">
          <p15:clr>
            <a:srgbClr val="FBAE40"/>
          </p15:clr>
        </p15:guide>
        <p15:guide id="3" pos="3935">
          <p15:clr>
            <a:srgbClr val="FBAE40"/>
          </p15:clr>
        </p15:guide>
        <p15:guide id="4" orient="horz" pos="2352">
          <p15:clr>
            <a:srgbClr val="FBAE40"/>
          </p15:clr>
        </p15:guide>
        <p15:guide id="5" orient="horz" pos="840">
          <p15:clr>
            <a:srgbClr val="FBAE40"/>
          </p15:clr>
        </p15:guide>
        <p15:guide id="6" orient="horz" pos="192">
          <p15:clr>
            <a:srgbClr val="FBAE40"/>
          </p15:clr>
        </p15:guide>
        <p15:guide id="7" pos="167">
          <p15:clr>
            <a:srgbClr val="FBAE40"/>
          </p15:clr>
        </p15:guide>
        <p15:guide id="8" pos="75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2" name="Title 1"/>
          <p:cNvSpPr>
            <a:spLocks noGrp="1"/>
          </p:cNvSpPr>
          <p:nvPr>
            <p:ph type="title"/>
          </p:nvPr>
        </p:nvSpPr>
        <p:spPr>
          <a:xfrm>
            <a:off x="265113" y="304800"/>
            <a:ext cx="11658600" cy="1028700"/>
          </a:xfrm>
        </p:spPr>
        <p:txBody>
          <a:bodyPr>
            <a:normAutofit/>
          </a:bodyPr>
          <a:lstStyle/>
          <a:p>
            <a:r>
              <a:rPr lang="en-US"/>
              <a:t>Click to edit Master title style</a:t>
            </a:r>
          </a:p>
        </p:txBody>
      </p:sp>
      <p:sp>
        <p:nvSpPr>
          <p:cNvPr id="6" name="Footer Placeholder 5"/>
          <p:cNvSpPr>
            <a:spLocks noGrp="1"/>
          </p:cNvSpPr>
          <p:nvPr>
            <p:ph type="ftr" sz="quarter" idx="11"/>
          </p:nvPr>
        </p:nvSpPr>
        <p:spPr/>
        <p:txBody>
          <a:bodyPr>
            <a:normAutofit/>
          </a:bodyPr>
          <a:lstStyle/>
          <a:p>
            <a:endParaRPr lang="en-US"/>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16" name="Content Placeholder 2"/>
          <p:cNvSpPr>
            <a:spLocks noGrp="1"/>
          </p:cNvSpPr>
          <p:nvPr>
            <p:ph idx="15"/>
          </p:nvPr>
        </p:nvSpPr>
        <p:spPr>
          <a:xfrm>
            <a:off x="265113" y="1333500"/>
            <a:ext cx="5676900" cy="22494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6"/>
          </p:nvPr>
        </p:nvSpPr>
        <p:spPr>
          <a:xfrm>
            <a:off x="265113" y="3733800"/>
            <a:ext cx="5676900" cy="2247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7"/>
          </p:nvPr>
        </p:nvSpPr>
        <p:spPr>
          <a:xfrm>
            <a:off x="6246813" y="1333500"/>
            <a:ext cx="5676900" cy="22494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8"/>
          </p:nvPr>
        </p:nvSpPr>
        <p:spPr>
          <a:xfrm>
            <a:off x="6246813" y="3733800"/>
            <a:ext cx="5676900" cy="2247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872699"/>
      </p:ext>
    </p:extLst>
  </p:cSld>
  <p:clrMapOvr>
    <a:masterClrMapping/>
  </p:clrMapOvr>
  <p:extLst>
    <p:ext uri="{DCECCB84-F9BA-43D5-87BE-67443E8EF086}">
      <p15:sldGuideLst xmlns:p15="http://schemas.microsoft.com/office/powerpoint/2012/main">
        <p15:guide id="1" pos="3743">
          <p15:clr>
            <a:srgbClr val="FBAE40"/>
          </p15:clr>
        </p15:guide>
        <p15:guide id="2" orient="horz" pos="2352">
          <p15:clr>
            <a:srgbClr val="FBAE40"/>
          </p15:clr>
        </p15:guide>
        <p15:guide id="3" pos="3935">
          <p15:clr>
            <a:srgbClr val="FBAE40"/>
          </p15:clr>
        </p15:guide>
        <p15:guide id="4" orient="horz" pos="192">
          <p15:clr>
            <a:srgbClr val="FBAE40"/>
          </p15:clr>
        </p15:guide>
        <p15:guide id="5" orient="horz" pos="840">
          <p15:clr>
            <a:srgbClr val="FBAE40"/>
          </p15:clr>
        </p15:guide>
        <p15:guide id="6" orient="horz" pos="3768">
          <p15:clr>
            <a:srgbClr val="FBAE40"/>
          </p15:clr>
        </p15:guide>
        <p15:guide id="7" pos="167">
          <p15:clr>
            <a:srgbClr val="FBAE40"/>
          </p15:clr>
        </p15:guide>
        <p15:guide id="8" pos="751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5114" y="304800"/>
            <a:ext cx="4000500" cy="1028700"/>
          </a:xfrm>
        </p:spPr>
        <p:txBody>
          <a:bodyPr anchor="t" anchorCtr="0">
            <a:normAutofit/>
          </a:bodyPr>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265114" y="1333500"/>
            <a:ext cx="4000500" cy="464820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normAutofit/>
          </a:bodyPr>
          <a:lstStyle/>
          <a:p>
            <a:endParaRPr lang="en-US"/>
          </a:p>
        </p:txBody>
      </p:sp>
      <p:sp>
        <p:nvSpPr>
          <p:cNvPr id="7" name="Slide Number Placeholder 6"/>
          <p:cNvSpPr>
            <a:spLocks noGrp="1"/>
          </p:cNvSpPr>
          <p:nvPr>
            <p:ph type="sldNum" sz="quarter" idx="12"/>
          </p:nvPr>
        </p:nvSpPr>
        <p:spPr/>
        <p:txBody>
          <a:bodyPr>
            <a:normAutofit/>
          </a:bodyPr>
          <a:lstStyle/>
          <a:p>
            <a:fld id="{FD9C4343-C115-504A-8D4F-0B17318D4A48}" type="slidenum">
              <a:rPr lang="en-US" smtClean="0"/>
              <a:t>‹#›</a:t>
            </a:fld>
            <a:endParaRPr lang="en-US"/>
          </a:p>
        </p:txBody>
      </p:sp>
      <p:sp>
        <p:nvSpPr>
          <p:cNvPr id="8" name="Content Placeholder 2"/>
          <p:cNvSpPr>
            <a:spLocks noGrp="1"/>
          </p:cNvSpPr>
          <p:nvPr>
            <p:ph idx="14"/>
          </p:nvPr>
        </p:nvSpPr>
        <p:spPr>
          <a:xfrm>
            <a:off x="4570413" y="304800"/>
            <a:ext cx="7353300" cy="56769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72186"/>
      </p:ext>
    </p:extLst>
  </p:cSld>
  <p:clrMapOvr>
    <a:masterClrMapping/>
  </p:clrMapOvr>
  <p:extLst>
    <p:ext uri="{DCECCB84-F9BA-43D5-87BE-67443E8EF086}">
      <p15:sldGuideLst xmlns:p15="http://schemas.microsoft.com/office/powerpoint/2012/main">
        <p15:guide id="1" pos="2687">
          <p15:clr>
            <a:srgbClr val="FBAE40"/>
          </p15:clr>
        </p15:guide>
        <p15:guide id="2" orient="horz" pos="192">
          <p15:clr>
            <a:srgbClr val="FBAE40"/>
          </p15:clr>
        </p15:guide>
        <p15:guide id="4" orient="horz" pos="840">
          <p15:clr>
            <a:srgbClr val="FBAE40"/>
          </p15:clr>
        </p15:guide>
        <p15:guide id="5" orient="horz" pos="3768">
          <p15:clr>
            <a:srgbClr val="FBAE40"/>
          </p15:clr>
        </p15:guide>
        <p15:guide id="6" pos="2879">
          <p15:clr>
            <a:srgbClr val="FBAE40"/>
          </p15:clr>
        </p15:guide>
        <p15:guide id="7" pos="7511">
          <p15:clr>
            <a:srgbClr val="FBAE40"/>
          </p15:clr>
        </p15:guide>
        <p15:guide id="8" pos="16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5112" y="5219700"/>
            <a:ext cx="11658601"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4343-C115-504A-8D4F-0B17318D4A48}" type="slidenum">
              <a:rPr lang="en-US" smtClean="0"/>
              <a:t>‹#›</a:t>
            </a:fld>
            <a:endParaRPr lang="en-US"/>
          </a:p>
        </p:txBody>
      </p:sp>
      <p:sp>
        <p:nvSpPr>
          <p:cNvPr id="10" name="Title 3"/>
          <p:cNvSpPr>
            <a:spLocks noGrp="1"/>
          </p:cNvSpPr>
          <p:nvPr>
            <p:ph type="title"/>
          </p:nvPr>
        </p:nvSpPr>
        <p:spPr>
          <a:xfrm>
            <a:off x="265113" y="304800"/>
            <a:ext cx="11658600" cy="1028700"/>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EF4738DD-81D1-1545-8104-6CA088F68CDD}"/>
              </a:ext>
            </a:extLst>
          </p:cNvPr>
          <p:cNvSpPr>
            <a:spLocks noGrp="1"/>
          </p:cNvSpPr>
          <p:nvPr>
            <p:ph type="pic" sz="quarter" idx="13"/>
          </p:nvPr>
        </p:nvSpPr>
        <p:spPr>
          <a:xfrm>
            <a:off x="265113" y="1333500"/>
            <a:ext cx="11658600" cy="3683000"/>
          </a:xfrm>
          <a:solidFill>
            <a:schemeClr val="bg2">
              <a:lumMod val="85000"/>
            </a:schemeClr>
          </a:solidFill>
        </p:spPr>
        <p:txBody>
          <a:bodyPr/>
          <a:lstStyle>
            <a:lvl1pPr marL="0" indent="0">
              <a:buNone/>
              <a:defRPr>
                <a:solidFill>
                  <a:schemeClr val="bg2">
                    <a:lumMod val="95000"/>
                  </a:schemeClr>
                </a:solidFill>
              </a:defRPr>
            </a:lvl1pPr>
          </a:lstStyle>
          <a:p>
            <a:r>
              <a:rPr lang="en-US"/>
              <a:t>Click icon to add picture</a:t>
            </a:r>
          </a:p>
        </p:txBody>
      </p:sp>
    </p:spTree>
    <p:extLst>
      <p:ext uri="{BB962C8B-B14F-4D97-AF65-F5344CB8AC3E}">
        <p14:creationId xmlns:p14="http://schemas.microsoft.com/office/powerpoint/2010/main" val="729790087"/>
      </p:ext>
    </p:extLst>
  </p:cSld>
  <p:clrMapOvr>
    <a:masterClrMapping/>
  </p:clrMapOvr>
  <p:extLst>
    <p:ext uri="{DCECCB84-F9BA-43D5-87BE-67443E8EF086}">
      <p15:sldGuideLst xmlns:p15="http://schemas.microsoft.com/office/powerpoint/2012/main">
        <p15:guide id="1" orient="horz" pos="192">
          <p15:clr>
            <a:srgbClr val="FBAE40"/>
          </p15:clr>
        </p15:guide>
        <p15:guide id="2" pos="167">
          <p15:clr>
            <a:srgbClr val="FBAE40"/>
          </p15:clr>
        </p15:guide>
        <p15:guide id="3" orient="horz" pos="840">
          <p15:clr>
            <a:srgbClr val="FBAE40"/>
          </p15:clr>
        </p15:guide>
        <p15:guide id="4" orient="horz" pos="3768">
          <p15:clr>
            <a:srgbClr val="FBAE40"/>
          </p15:clr>
        </p15:guide>
        <p15:guide id="5" orient="horz" pos="3288">
          <p15:clr>
            <a:srgbClr val="FBAE40"/>
          </p15:clr>
        </p15:guide>
        <p15:guide id="6" pos="75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C4343-C115-504A-8D4F-0B17318D4A48}" type="slidenum">
              <a:rPr lang="en-US" smtClean="0"/>
              <a:t>‹#›</a:t>
            </a:fld>
            <a:endParaRPr lang="en-US"/>
          </a:p>
        </p:txBody>
      </p:sp>
      <p:sp>
        <p:nvSpPr>
          <p:cNvPr id="3" name="Title 2"/>
          <p:cNvSpPr>
            <a:spLocks noGrp="1"/>
          </p:cNvSpPr>
          <p:nvPr>
            <p:ph type="title"/>
          </p:nvPr>
        </p:nvSpPr>
        <p:spPr>
          <a:xfrm>
            <a:off x="265113" y="304800"/>
            <a:ext cx="11658600" cy="1028700"/>
          </a:xfrm>
        </p:spPr>
        <p:txBody>
          <a:bodyPr/>
          <a:lstStyle/>
          <a:p>
            <a:r>
              <a:rPr lang="en-US"/>
              <a:t>Click to edit Master title style</a:t>
            </a:r>
          </a:p>
        </p:txBody>
      </p:sp>
    </p:spTree>
    <p:extLst>
      <p:ext uri="{BB962C8B-B14F-4D97-AF65-F5344CB8AC3E}">
        <p14:creationId xmlns:p14="http://schemas.microsoft.com/office/powerpoint/2010/main" val="3760647946"/>
      </p:ext>
    </p:extLst>
  </p:cSld>
  <p:clrMapOvr>
    <a:masterClrMapping/>
  </p:clrMapOvr>
  <p:extLst>
    <p:ext uri="{DCECCB84-F9BA-43D5-87BE-67443E8EF086}">
      <p15:sldGuideLst xmlns:p15="http://schemas.microsoft.com/office/powerpoint/2012/main">
        <p15:guide id="1" pos="167">
          <p15:clr>
            <a:srgbClr val="FBAE40"/>
          </p15:clr>
        </p15:guide>
        <p15:guide id="2" orient="horz" pos="840">
          <p15:clr>
            <a:srgbClr val="FBAE40"/>
          </p15:clr>
        </p15:guide>
        <p15:guide id="3" orient="horz" pos="3768">
          <p15:clr>
            <a:srgbClr val="FBAE40"/>
          </p15:clr>
        </p15:guide>
        <p15:guide id="4" orient="horz" pos="192">
          <p15:clr>
            <a:srgbClr val="FBAE40"/>
          </p15:clr>
        </p15:guide>
        <p15:guide id="5" pos="75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C4343-C115-504A-8D4F-0B17318D4A48}" type="slidenum">
              <a:rPr lang="en-US" smtClean="0"/>
              <a:t>‹#›</a:t>
            </a:fld>
            <a:endParaRPr lang="en-US"/>
          </a:p>
        </p:txBody>
      </p:sp>
    </p:spTree>
    <p:extLst>
      <p:ext uri="{BB962C8B-B14F-4D97-AF65-F5344CB8AC3E}">
        <p14:creationId xmlns:p14="http://schemas.microsoft.com/office/powerpoint/2010/main" val="2991364908"/>
      </p:ext>
    </p:extLst>
  </p:cSld>
  <p:clrMapOvr>
    <a:masterClrMapping/>
  </p:clrMapOvr>
  <p:extLst>
    <p:ext uri="{DCECCB84-F9BA-43D5-87BE-67443E8EF086}">
      <p15:sldGuideLst xmlns:p15="http://schemas.microsoft.com/office/powerpoint/2012/main">
        <p15:guide id="1" pos="167">
          <p15:clr>
            <a:srgbClr val="FBAE40"/>
          </p15:clr>
        </p15:guide>
        <p15:guide id="2" orient="horz" pos="3768">
          <p15:clr>
            <a:srgbClr val="FBAE40"/>
          </p15:clr>
        </p15:guide>
        <p15:guide id="3" pos="75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chemeClr val="accent5"/>
          </a:solidFill>
        </p:spPr>
        <p:txBody>
          <a:bodyPr anchor="ctr" anchorCtr="1"/>
          <a:lstStyle>
            <a:lvl1pPr marL="0" indent="0" algn="ctr">
              <a:buNone/>
              <a:defRPr/>
            </a:lvl1pPr>
          </a:lstStyle>
          <a:p>
            <a:endParaRPr lang="en-US" dirty="0"/>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205971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chemeClr val="accent4"/>
          </a:solidFill>
        </p:spPr>
        <p:txBody>
          <a:bodyPr anchor="ctr" anchorCtr="1"/>
          <a:lstStyle>
            <a:lvl1pPr marL="0" indent="0" algn="ctr">
              <a:buNone/>
              <a:defRPr/>
            </a:lvl1pPr>
          </a:lstStyle>
          <a:p>
            <a:endParaRPr lang="en-US" dirty="0"/>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282637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chemeClr val="accent6"/>
          </a:solidFill>
        </p:spPr>
        <p:txBody>
          <a:bodyPr anchor="ctr" anchorCtr="1"/>
          <a:lstStyle>
            <a:lvl1pPr marL="0" indent="0" algn="ctr">
              <a:buNone/>
              <a:defRPr/>
            </a:lvl1pPr>
          </a:lstStyle>
          <a:p>
            <a:endParaRPr lang="en-US" dirty="0"/>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293042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rgbClr val="8F1A95"/>
          </a:solidFill>
        </p:spPr>
        <p:txBody>
          <a:bodyPr anchor="ctr" anchorCtr="1"/>
          <a:lstStyle>
            <a:lvl1pPr marL="0" indent="0" algn="ctr">
              <a:buNone/>
              <a:defRPr/>
            </a:lvl1pPr>
          </a:lstStyle>
          <a:p>
            <a:endParaRPr lang="en-US" dirty="0"/>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424861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lide 2">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a:off x="-18269" y="857953"/>
            <a:ext cx="12207094" cy="6000052"/>
          </a:xfrm>
          <a:custGeom>
            <a:avLst/>
            <a:gdLst>
              <a:gd name="connsiteX0" fmla="*/ 0 w 4964157"/>
              <a:gd name="connsiteY0" fmla="*/ 6858000 h 6858000"/>
              <a:gd name="connsiteX1" fmla="*/ 2638698 w 4964157"/>
              <a:gd name="connsiteY1" fmla="*/ 0 h 6858000"/>
              <a:gd name="connsiteX2" fmla="*/ 4964157 w 4964157"/>
              <a:gd name="connsiteY2" fmla="*/ 0 h 6858000"/>
              <a:gd name="connsiteX3" fmla="*/ 2325459 w 4964157"/>
              <a:gd name="connsiteY3" fmla="*/ 6858000 h 6858000"/>
              <a:gd name="connsiteX4" fmla="*/ 0 w 4964157"/>
              <a:gd name="connsiteY4" fmla="*/ 6858000 h 6858000"/>
              <a:gd name="connsiteX0" fmla="*/ 0 w 3807828"/>
              <a:gd name="connsiteY0" fmla="*/ 6858000 h 6858000"/>
              <a:gd name="connsiteX1" fmla="*/ 2638698 w 3807828"/>
              <a:gd name="connsiteY1" fmla="*/ 0 h 6858000"/>
              <a:gd name="connsiteX2" fmla="*/ 3807828 w 3807828"/>
              <a:gd name="connsiteY2" fmla="*/ 3004299 h 6858000"/>
              <a:gd name="connsiteX3" fmla="*/ 2325459 w 3807828"/>
              <a:gd name="connsiteY3" fmla="*/ 6858000 h 6858000"/>
              <a:gd name="connsiteX4" fmla="*/ 0 w 3807828"/>
              <a:gd name="connsiteY4" fmla="*/ 6858000 h 6858000"/>
              <a:gd name="connsiteX0" fmla="*/ 0 w 6505430"/>
              <a:gd name="connsiteY0" fmla="*/ 6883274 h 6883274"/>
              <a:gd name="connsiteX1" fmla="*/ 6505430 w 6505430"/>
              <a:gd name="connsiteY1" fmla="*/ 0 h 6883274"/>
              <a:gd name="connsiteX2" fmla="*/ 3807828 w 6505430"/>
              <a:gd name="connsiteY2" fmla="*/ 3029573 h 6883274"/>
              <a:gd name="connsiteX3" fmla="*/ 2325459 w 6505430"/>
              <a:gd name="connsiteY3" fmla="*/ 6883274 h 6883274"/>
              <a:gd name="connsiteX4" fmla="*/ 0 w 6505430"/>
              <a:gd name="connsiteY4" fmla="*/ 6883274 h 6883274"/>
              <a:gd name="connsiteX0" fmla="*/ 0 w 9146433"/>
              <a:gd name="connsiteY0" fmla="*/ 2978407 h 6883274"/>
              <a:gd name="connsiteX1" fmla="*/ 9146433 w 9146433"/>
              <a:gd name="connsiteY1" fmla="*/ 0 h 6883274"/>
              <a:gd name="connsiteX2" fmla="*/ 6448831 w 9146433"/>
              <a:gd name="connsiteY2" fmla="*/ 3029573 h 6883274"/>
              <a:gd name="connsiteX3" fmla="*/ 4966462 w 9146433"/>
              <a:gd name="connsiteY3" fmla="*/ 6883274 h 6883274"/>
              <a:gd name="connsiteX4" fmla="*/ 0 w 9146433"/>
              <a:gd name="connsiteY4" fmla="*/ 2978407 h 6883274"/>
              <a:gd name="connsiteX0" fmla="*/ 0 w 9146433"/>
              <a:gd name="connsiteY0" fmla="*/ 2978407 h 6883274"/>
              <a:gd name="connsiteX1" fmla="*/ 9146433 w 9146433"/>
              <a:gd name="connsiteY1" fmla="*/ 0 h 6883274"/>
              <a:gd name="connsiteX2" fmla="*/ 8559106 w 9146433"/>
              <a:gd name="connsiteY2" fmla="*/ 4173231 h 6883274"/>
              <a:gd name="connsiteX3" fmla="*/ 4966462 w 9146433"/>
              <a:gd name="connsiteY3" fmla="*/ 6883274 h 6883274"/>
              <a:gd name="connsiteX4" fmla="*/ 0 w 9146433"/>
              <a:gd name="connsiteY4" fmla="*/ 2978407 h 6883274"/>
              <a:gd name="connsiteX0" fmla="*/ 0 w 9146433"/>
              <a:gd name="connsiteY0" fmla="*/ 2978407 h 5253087"/>
              <a:gd name="connsiteX1" fmla="*/ 9146433 w 9146433"/>
              <a:gd name="connsiteY1" fmla="*/ 0 h 5253087"/>
              <a:gd name="connsiteX2" fmla="*/ 8559106 w 9146433"/>
              <a:gd name="connsiteY2" fmla="*/ 4173231 h 5253087"/>
              <a:gd name="connsiteX3" fmla="*/ 1384049 w 9146433"/>
              <a:gd name="connsiteY3" fmla="*/ 5253087 h 5253087"/>
              <a:gd name="connsiteX4" fmla="*/ 0 w 9146433"/>
              <a:gd name="connsiteY4" fmla="*/ 2978407 h 5253087"/>
              <a:gd name="connsiteX0" fmla="*/ 0 w 9146697"/>
              <a:gd name="connsiteY0" fmla="*/ 2978407 h 5253087"/>
              <a:gd name="connsiteX1" fmla="*/ 9146433 w 9146697"/>
              <a:gd name="connsiteY1" fmla="*/ 0 h 5253087"/>
              <a:gd name="connsiteX2" fmla="*/ 9146697 w 9146697"/>
              <a:gd name="connsiteY2" fmla="*/ 3888896 h 5253087"/>
              <a:gd name="connsiteX3" fmla="*/ 1384049 w 9146697"/>
              <a:gd name="connsiteY3" fmla="*/ 5253087 h 5253087"/>
              <a:gd name="connsiteX4" fmla="*/ 0 w 9146697"/>
              <a:gd name="connsiteY4" fmla="*/ 2978407 h 5253087"/>
              <a:gd name="connsiteX0" fmla="*/ 5953 w 9152650"/>
              <a:gd name="connsiteY0" fmla="*/ 2978407 h 6870637"/>
              <a:gd name="connsiteX1" fmla="*/ 9152386 w 9152650"/>
              <a:gd name="connsiteY1" fmla="*/ 0 h 6870637"/>
              <a:gd name="connsiteX2" fmla="*/ 9152650 w 9152650"/>
              <a:gd name="connsiteY2" fmla="*/ 3888896 h 6870637"/>
              <a:gd name="connsiteX3" fmla="*/ 0 w 9152650"/>
              <a:gd name="connsiteY3" fmla="*/ 6870637 h 6870637"/>
              <a:gd name="connsiteX4" fmla="*/ 5953 w 9152650"/>
              <a:gd name="connsiteY4" fmla="*/ 2978407 h 6870637"/>
              <a:gd name="connsiteX0" fmla="*/ 5953 w 9152650"/>
              <a:gd name="connsiteY0" fmla="*/ 2883273 h 6775503"/>
              <a:gd name="connsiteX1" fmla="*/ 9152386 w 9152650"/>
              <a:gd name="connsiteY1" fmla="*/ 0 h 6775503"/>
              <a:gd name="connsiteX2" fmla="*/ 9152650 w 9152650"/>
              <a:gd name="connsiteY2" fmla="*/ 3793762 h 6775503"/>
              <a:gd name="connsiteX3" fmla="*/ 0 w 9152650"/>
              <a:gd name="connsiteY3" fmla="*/ 6775503 h 6775503"/>
              <a:gd name="connsiteX4" fmla="*/ 5953 w 9152650"/>
              <a:gd name="connsiteY4" fmla="*/ 2883273 h 6775503"/>
              <a:gd name="connsiteX0" fmla="*/ 5953 w 9157142"/>
              <a:gd name="connsiteY0" fmla="*/ 2973650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2973650 h 6865880"/>
              <a:gd name="connsiteX0" fmla="*/ 5953 w 9157142"/>
              <a:gd name="connsiteY0" fmla="*/ 3199075 h 6865880"/>
              <a:gd name="connsiteX1" fmla="*/ 9157142 w 9157142"/>
              <a:gd name="connsiteY1" fmla="*/ 0 h 6865880"/>
              <a:gd name="connsiteX2" fmla="*/ 9152650 w 9157142"/>
              <a:gd name="connsiteY2" fmla="*/ 3884139 h 6865880"/>
              <a:gd name="connsiteX3" fmla="*/ 0 w 9157142"/>
              <a:gd name="connsiteY3" fmla="*/ 6865880 h 6865880"/>
              <a:gd name="connsiteX4" fmla="*/ 5953 w 9157142"/>
              <a:gd name="connsiteY4" fmla="*/ 3199075 h 6865880"/>
              <a:gd name="connsiteX0" fmla="*/ 5953 w 9152681"/>
              <a:gd name="connsiteY0" fmla="*/ 2884750 h 6551555"/>
              <a:gd name="connsiteX1" fmla="*/ 9103167 w 9152681"/>
              <a:gd name="connsiteY1" fmla="*/ 0 h 6551555"/>
              <a:gd name="connsiteX2" fmla="*/ 9152650 w 9152681"/>
              <a:gd name="connsiteY2" fmla="*/ 3569814 h 6551555"/>
              <a:gd name="connsiteX3" fmla="*/ 0 w 9152681"/>
              <a:gd name="connsiteY3" fmla="*/ 6551555 h 6551555"/>
              <a:gd name="connsiteX4" fmla="*/ 5953 w 9152681"/>
              <a:gd name="connsiteY4" fmla="*/ 2884750 h 6551555"/>
              <a:gd name="connsiteX0" fmla="*/ 5953 w 9152940"/>
              <a:gd name="connsiteY0" fmla="*/ 2973650 h 6640455"/>
              <a:gd name="connsiteX1" fmla="*/ 9150792 w 9152940"/>
              <a:gd name="connsiteY1" fmla="*/ 0 h 6640455"/>
              <a:gd name="connsiteX2" fmla="*/ 9152650 w 9152940"/>
              <a:gd name="connsiteY2" fmla="*/ 3658714 h 6640455"/>
              <a:gd name="connsiteX3" fmla="*/ 0 w 9152940"/>
              <a:gd name="connsiteY3" fmla="*/ 6640455 h 6640455"/>
              <a:gd name="connsiteX4" fmla="*/ 5953 w 9152940"/>
              <a:gd name="connsiteY4" fmla="*/ 2973650 h 6640455"/>
              <a:gd name="connsiteX0" fmla="*/ 11870 w 9152940"/>
              <a:gd name="connsiteY0" fmla="*/ 2579229 h 6640455"/>
              <a:gd name="connsiteX1" fmla="*/ 9150792 w 9152940"/>
              <a:gd name="connsiteY1" fmla="*/ 0 h 6640455"/>
              <a:gd name="connsiteX2" fmla="*/ 9152650 w 9152940"/>
              <a:gd name="connsiteY2" fmla="*/ 3658714 h 6640455"/>
              <a:gd name="connsiteX3" fmla="*/ 0 w 9152940"/>
              <a:gd name="connsiteY3" fmla="*/ 6640455 h 6640455"/>
              <a:gd name="connsiteX4" fmla="*/ 11870 w 9152940"/>
              <a:gd name="connsiteY4" fmla="*/ 2579229 h 6640455"/>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2996086 h 5977827"/>
              <a:gd name="connsiteX3" fmla="*/ 0 w 9152940"/>
              <a:gd name="connsiteY3" fmla="*/ 5977827 h 5977827"/>
              <a:gd name="connsiteX4" fmla="*/ 11870 w 9152940"/>
              <a:gd name="connsiteY4" fmla="*/ 1916601 h 5977827"/>
              <a:gd name="connsiteX0" fmla="*/ 11870 w 9152940"/>
              <a:gd name="connsiteY0" fmla="*/ 1916601 h 5977827"/>
              <a:gd name="connsiteX1" fmla="*/ 9150792 w 9152940"/>
              <a:gd name="connsiteY1" fmla="*/ 0 h 5977827"/>
              <a:gd name="connsiteX2" fmla="*/ 9152650 w 9152940"/>
              <a:gd name="connsiteY2" fmla="*/ 4053135 h 5977827"/>
              <a:gd name="connsiteX3" fmla="*/ 0 w 9152940"/>
              <a:gd name="connsiteY3" fmla="*/ 5977827 h 5977827"/>
              <a:gd name="connsiteX4" fmla="*/ 11870 w 9152940"/>
              <a:gd name="connsiteY4" fmla="*/ 1916601 h 5977827"/>
              <a:gd name="connsiteX0" fmla="*/ 11870 w 9150792"/>
              <a:gd name="connsiteY0" fmla="*/ 1916601 h 5977827"/>
              <a:gd name="connsiteX1" fmla="*/ 9150792 w 9150792"/>
              <a:gd name="connsiteY1" fmla="*/ 0 h 5977827"/>
              <a:gd name="connsiteX2" fmla="*/ 9133595 w 9150792"/>
              <a:gd name="connsiteY2" fmla="*/ 3976935 h 5977827"/>
              <a:gd name="connsiteX3" fmla="*/ 0 w 9150792"/>
              <a:gd name="connsiteY3" fmla="*/ 5977827 h 5977827"/>
              <a:gd name="connsiteX4" fmla="*/ 11870 w 9150792"/>
              <a:gd name="connsiteY4" fmla="*/ 1916601 h 5977827"/>
              <a:gd name="connsiteX0" fmla="*/ 11870 w 9150792"/>
              <a:gd name="connsiteY0" fmla="*/ 1916601 h 5977827"/>
              <a:gd name="connsiteX1" fmla="*/ 9150792 w 9150792"/>
              <a:gd name="connsiteY1" fmla="*/ 0 h 5977827"/>
              <a:gd name="connsiteX2" fmla="*/ 9150268 w 9150792"/>
              <a:gd name="connsiteY2" fmla="*/ 4037260 h 5977827"/>
              <a:gd name="connsiteX3" fmla="*/ 0 w 9150792"/>
              <a:gd name="connsiteY3" fmla="*/ 5977827 h 5977827"/>
              <a:gd name="connsiteX4" fmla="*/ 11870 w 9150792"/>
              <a:gd name="connsiteY4" fmla="*/ 1916601 h 5977827"/>
              <a:gd name="connsiteX0" fmla="*/ 11870 w 9238921"/>
              <a:gd name="connsiteY0" fmla="*/ 1815001 h 5876227"/>
              <a:gd name="connsiteX1" fmla="*/ 9238921 w 9238921"/>
              <a:gd name="connsiteY1" fmla="*/ 0 h 5876227"/>
              <a:gd name="connsiteX2" fmla="*/ 9150268 w 9238921"/>
              <a:gd name="connsiteY2" fmla="*/ 3935660 h 5876227"/>
              <a:gd name="connsiteX3" fmla="*/ 0 w 9238921"/>
              <a:gd name="connsiteY3" fmla="*/ 5876227 h 5876227"/>
              <a:gd name="connsiteX4" fmla="*/ 11870 w 9238921"/>
              <a:gd name="connsiteY4" fmla="*/ 1815001 h 5876227"/>
              <a:gd name="connsiteX0" fmla="*/ 11870 w 9150793"/>
              <a:gd name="connsiteY0" fmla="*/ 1938826 h 6000052"/>
              <a:gd name="connsiteX1" fmla="*/ 9150793 w 9150793"/>
              <a:gd name="connsiteY1" fmla="*/ 0 h 6000052"/>
              <a:gd name="connsiteX2" fmla="*/ 9150268 w 9150793"/>
              <a:gd name="connsiteY2" fmla="*/ 4059485 h 6000052"/>
              <a:gd name="connsiteX3" fmla="*/ 0 w 9150793"/>
              <a:gd name="connsiteY3" fmla="*/ 6000052 h 6000052"/>
              <a:gd name="connsiteX4" fmla="*/ 11870 w 9150793"/>
              <a:gd name="connsiteY4" fmla="*/ 1938826 h 6000052"/>
              <a:gd name="connsiteX0" fmla="*/ 9488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9488 w 9150793"/>
              <a:gd name="connsiteY4" fmla="*/ 1932476 h 6000052"/>
              <a:gd name="connsiteX0" fmla="*/ 61889 w 9150793"/>
              <a:gd name="connsiteY0" fmla="*/ 1891201 h 6000052"/>
              <a:gd name="connsiteX1" fmla="*/ 9150793 w 9150793"/>
              <a:gd name="connsiteY1" fmla="*/ 0 h 6000052"/>
              <a:gd name="connsiteX2" fmla="*/ 9150268 w 9150793"/>
              <a:gd name="connsiteY2" fmla="*/ 4059485 h 6000052"/>
              <a:gd name="connsiteX3" fmla="*/ 0 w 9150793"/>
              <a:gd name="connsiteY3" fmla="*/ 6000052 h 6000052"/>
              <a:gd name="connsiteX4" fmla="*/ 61889 w 9150793"/>
              <a:gd name="connsiteY4" fmla="*/ 1891201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0793"/>
              <a:gd name="connsiteY0" fmla="*/ 1932476 h 6000052"/>
              <a:gd name="connsiteX1" fmla="*/ 9150793 w 9150793"/>
              <a:gd name="connsiteY1" fmla="*/ 0 h 6000052"/>
              <a:gd name="connsiteX2" fmla="*/ 9150268 w 9150793"/>
              <a:gd name="connsiteY2" fmla="*/ 4059485 h 6000052"/>
              <a:gd name="connsiteX3" fmla="*/ 0 w 9150793"/>
              <a:gd name="connsiteY3" fmla="*/ 6000052 h 6000052"/>
              <a:gd name="connsiteX4" fmla="*/ 2342 w 9150793"/>
              <a:gd name="connsiteY4" fmla="*/ 1932476 h 6000052"/>
              <a:gd name="connsiteX0" fmla="*/ 2342 w 9155557"/>
              <a:gd name="connsiteY0" fmla="*/ 1932476 h 6000052"/>
              <a:gd name="connsiteX1" fmla="*/ 9155557 w 9155557"/>
              <a:gd name="connsiteY1" fmla="*/ 0 h 6000052"/>
              <a:gd name="connsiteX2" fmla="*/ 9150268 w 9155557"/>
              <a:gd name="connsiteY2" fmla="*/ 4059485 h 6000052"/>
              <a:gd name="connsiteX3" fmla="*/ 0 w 9155557"/>
              <a:gd name="connsiteY3" fmla="*/ 6000052 h 6000052"/>
              <a:gd name="connsiteX4" fmla="*/ 2342 w 9155557"/>
              <a:gd name="connsiteY4" fmla="*/ 1932476 h 6000052"/>
              <a:gd name="connsiteX0" fmla="*/ 2342 w 9157704"/>
              <a:gd name="connsiteY0" fmla="*/ 1932476 h 6000052"/>
              <a:gd name="connsiteX1" fmla="*/ 9155557 w 9157704"/>
              <a:gd name="connsiteY1" fmla="*/ 0 h 6000052"/>
              <a:gd name="connsiteX2" fmla="*/ 9157414 w 9157704"/>
              <a:gd name="connsiteY2" fmla="*/ 4056310 h 6000052"/>
              <a:gd name="connsiteX3" fmla="*/ 0 w 9157704"/>
              <a:gd name="connsiteY3" fmla="*/ 6000052 h 6000052"/>
              <a:gd name="connsiteX4" fmla="*/ 2342 w 9157704"/>
              <a:gd name="connsiteY4" fmla="*/ 1932476 h 600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04" h="6000052">
                <a:moveTo>
                  <a:pt x="2342" y="1932476"/>
                </a:moveTo>
                <a:lnTo>
                  <a:pt x="9155557" y="0"/>
                </a:lnTo>
                <a:cubicBezTo>
                  <a:pt x="9154060" y="1294713"/>
                  <a:pt x="9158911" y="2761597"/>
                  <a:pt x="9157414" y="4056310"/>
                </a:cubicBezTo>
                <a:lnTo>
                  <a:pt x="0" y="6000052"/>
                </a:lnTo>
                <a:cubicBezTo>
                  <a:pt x="1984" y="4702642"/>
                  <a:pt x="358" y="3229886"/>
                  <a:pt x="2342" y="1932476"/>
                </a:cubicBezTo>
                <a:close/>
              </a:path>
            </a:pathLst>
          </a:custGeom>
          <a:solidFill>
            <a:srgbClr val="FFC000"/>
          </a:solidFill>
        </p:spPr>
        <p:txBody>
          <a:bodyPr anchor="ctr" anchorCtr="1"/>
          <a:lstStyle>
            <a:lvl1pPr marL="0" indent="0" algn="ctr">
              <a:buNone/>
              <a:defRPr/>
            </a:lvl1pPr>
          </a:lstStyle>
          <a:p>
            <a:endParaRPr lang="en-US"/>
          </a:p>
        </p:txBody>
      </p:sp>
      <p:sp>
        <p:nvSpPr>
          <p:cNvPr id="7" name="Rectangle 7"/>
          <p:cNvSpPr/>
          <p:nvPr userDrawn="1"/>
        </p:nvSpPr>
        <p:spPr>
          <a:xfrm>
            <a:off x="-1774" y="-7059"/>
            <a:ext cx="12196994" cy="280277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388584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0 w 9144000"/>
              <a:gd name="connsiteY2" fmla="*/ 6858000 h 6858000"/>
              <a:gd name="connsiteX3" fmla="*/ 0 w 9144000"/>
              <a:gd name="connsiteY3" fmla="*/ 0 h 6858000"/>
              <a:gd name="connsiteX0" fmla="*/ 0 w 9144000"/>
              <a:gd name="connsiteY0" fmla="*/ 0 h 13876421"/>
              <a:gd name="connsiteX1" fmla="*/ 9144000 w 9144000"/>
              <a:gd name="connsiteY1" fmla="*/ 0 h 13876421"/>
              <a:gd name="connsiteX2" fmla="*/ 8640 w 9144000"/>
              <a:gd name="connsiteY2" fmla="*/ 13876421 h 13876421"/>
              <a:gd name="connsiteX3" fmla="*/ 0 w 9144000"/>
              <a:gd name="connsiteY3" fmla="*/ 0 h 13876421"/>
              <a:gd name="connsiteX0" fmla="*/ 0 w 9144000"/>
              <a:gd name="connsiteY0" fmla="*/ 0 h 13635789"/>
              <a:gd name="connsiteX1" fmla="*/ 9144000 w 9144000"/>
              <a:gd name="connsiteY1" fmla="*/ 0 h 13635789"/>
              <a:gd name="connsiteX2" fmla="*/ 155514 w 9144000"/>
              <a:gd name="connsiteY2" fmla="*/ 13635789 h 13635789"/>
              <a:gd name="connsiteX3" fmla="*/ 0 w 9144000"/>
              <a:gd name="connsiteY3" fmla="*/ 0 h 13635789"/>
              <a:gd name="connsiteX0" fmla="*/ 0 w 9144000"/>
              <a:gd name="connsiteY0" fmla="*/ 0 h 12673263"/>
              <a:gd name="connsiteX1" fmla="*/ 9144000 w 9144000"/>
              <a:gd name="connsiteY1" fmla="*/ 0 h 12673263"/>
              <a:gd name="connsiteX2" fmla="*/ 112315 w 9144000"/>
              <a:gd name="connsiteY2" fmla="*/ 12673263 h 12673263"/>
              <a:gd name="connsiteX3" fmla="*/ 0 w 9144000"/>
              <a:gd name="connsiteY3" fmla="*/ 0 h 12673263"/>
              <a:gd name="connsiteX0" fmla="*/ 0 w 9144000"/>
              <a:gd name="connsiteY0" fmla="*/ 0 h 13796210"/>
              <a:gd name="connsiteX1" fmla="*/ 9144000 w 9144000"/>
              <a:gd name="connsiteY1" fmla="*/ 0 h 13796210"/>
              <a:gd name="connsiteX2" fmla="*/ 8639 w 9144000"/>
              <a:gd name="connsiteY2" fmla="*/ 13796210 h 13796210"/>
              <a:gd name="connsiteX3" fmla="*/ 0 w 9144000"/>
              <a:gd name="connsiteY3" fmla="*/ 0 h 13796210"/>
              <a:gd name="connsiteX0" fmla="*/ 831 w 9144831"/>
              <a:gd name="connsiteY0" fmla="*/ 0 h 13796210"/>
              <a:gd name="connsiteX1" fmla="*/ 9144831 w 9144831"/>
              <a:gd name="connsiteY1" fmla="*/ 0 h 13796210"/>
              <a:gd name="connsiteX2" fmla="*/ 831 w 9144831"/>
              <a:gd name="connsiteY2" fmla="*/ 13796210 h 13796210"/>
              <a:gd name="connsiteX3" fmla="*/ 831 w 9144831"/>
              <a:gd name="connsiteY3" fmla="*/ 0 h 13796210"/>
              <a:gd name="connsiteX0" fmla="*/ 831 w 9144831"/>
              <a:gd name="connsiteY0" fmla="*/ 0 h 13796210"/>
              <a:gd name="connsiteX1" fmla="*/ 9144831 w 9144831"/>
              <a:gd name="connsiteY1" fmla="*/ 0 h 13796210"/>
              <a:gd name="connsiteX2" fmla="*/ 8799806 w 9144831"/>
              <a:gd name="connsiteY2" fmla="*/ 469194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97856 w 9144831"/>
              <a:gd name="connsiteY2" fmla="*/ 950439 h 13796210"/>
              <a:gd name="connsiteX3" fmla="*/ 831 w 9144831"/>
              <a:gd name="connsiteY3" fmla="*/ 13796210 h 13796210"/>
              <a:gd name="connsiteX4" fmla="*/ 831 w 9144831"/>
              <a:gd name="connsiteY4" fmla="*/ 0 h 13796210"/>
              <a:gd name="connsiteX0" fmla="*/ 831 w 9144831"/>
              <a:gd name="connsiteY0" fmla="*/ 0 h 13796210"/>
              <a:gd name="connsiteX1" fmla="*/ 9144831 w 9144831"/>
              <a:gd name="connsiteY1" fmla="*/ 0 h 13796210"/>
              <a:gd name="connsiteX2" fmla="*/ 9053406 w 9144831"/>
              <a:gd name="connsiteY2" fmla="*/ 788324 h 13796210"/>
              <a:gd name="connsiteX3" fmla="*/ 831 w 9144831"/>
              <a:gd name="connsiteY3" fmla="*/ 13796210 h 13796210"/>
              <a:gd name="connsiteX4" fmla="*/ 831 w 9144831"/>
              <a:gd name="connsiteY4" fmla="*/ 0 h 13796210"/>
              <a:gd name="connsiteX0" fmla="*/ 831 w 9145481"/>
              <a:gd name="connsiteY0" fmla="*/ 0 h 13796210"/>
              <a:gd name="connsiteX1" fmla="*/ 9144831 w 9145481"/>
              <a:gd name="connsiteY1" fmla="*/ 0 h 13796210"/>
              <a:gd name="connsiteX2" fmla="*/ 9145481 w 9145481"/>
              <a:gd name="connsiteY2" fmla="*/ 1053603 h 13796210"/>
              <a:gd name="connsiteX3" fmla="*/ 831 w 9145481"/>
              <a:gd name="connsiteY3" fmla="*/ 13796210 h 13796210"/>
              <a:gd name="connsiteX4" fmla="*/ 831 w 9145481"/>
              <a:gd name="connsiteY4" fmla="*/ 0 h 13796210"/>
              <a:gd name="connsiteX0" fmla="*/ 831 w 9145481"/>
              <a:gd name="connsiteY0" fmla="*/ 0 h 14842591"/>
              <a:gd name="connsiteX1" fmla="*/ 9144831 w 9145481"/>
              <a:gd name="connsiteY1" fmla="*/ 0 h 14842591"/>
              <a:gd name="connsiteX2" fmla="*/ 9145481 w 9145481"/>
              <a:gd name="connsiteY2" fmla="*/ 1053603 h 14842591"/>
              <a:gd name="connsiteX3" fmla="*/ 831 w 9145481"/>
              <a:gd name="connsiteY3" fmla="*/ 14842591 h 14842591"/>
              <a:gd name="connsiteX4" fmla="*/ 831 w 9145481"/>
              <a:gd name="connsiteY4" fmla="*/ 0 h 14842591"/>
              <a:gd name="connsiteX0" fmla="*/ 831 w 9145481"/>
              <a:gd name="connsiteY0" fmla="*/ 0 h 14842591"/>
              <a:gd name="connsiteX1" fmla="*/ 9144831 w 9145481"/>
              <a:gd name="connsiteY1" fmla="*/ 0 h 14842591"/>
              <a:gd name="connsiteX2" fmla="*/ 9145481 w 9145481"/>
              <a:gd name="connsiteY2" fmla="*/ 1749318 h 14842591"/>
              <a:gd name="connsiteX3" fmla="*/ 831 w 9145481"/>
              <a:gd name="connsiteY3" fmla="*/ 14842591 h 14842591"/>
              <a:gd name="connsiteX4" fmla="*/ 831 w 9145481"/>
              <a:gd name="connsiteY4" fmla="*/ 0 h 14842591"/>
              <a:gd name="connsiteX0" fmla="*/ 0 w 9144650"/>
              <a:gd name="connsiteY0" fmla="*/ 0 h 12975143"/>
              <a:gd name="connsiteX1" fmla="*/ 9144000 w 9144650"/>
              <a:gd name="connsiteY1" fmla="*/ 0 h 12975143"/>
              <a:gd name="connsiteX2" fmla="*/ 9144650 w 9144650"/>
              <a:gd name="connsiteY2" fmla="*/ 1749318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2884432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3873077 h 12975143"/>
              <a:gd name="connsiteX3" fmla="*/ 5918 w 9144650"/>
              <a:gd name="connsiteY3" fmla="*/ 12975143 h 12975143"/>
              <a:gd name="connsiteX4" fmla="*/ 0 w 9144650"/>
              <a:gd name="connsiteY4" fmla="*/ 0 h 12975143"/>
              <a:gd name="connsiteX0" fmla="*/ 0 w 9144650"/>
              <a:gd name="connsiteY0" fmla="*/ 0 h 12975143"/>
              <a:gd name="connsiteX1" fmla="*/ 9144000 w 9144650"/>
              <a:gd name="connsiteY1" fmla="*/ 0 h 12975143"/>
              <a:gd name="connsiteX2" fmla="*/ 9144650 w 9144650"/>
              <a:gd name="connsiteY2" fmla="*/ 4056160 h 12975143"/>
              <a:gd name="connsiteX3" fmla="*/ 5918 w 9144650"/>
              <a:gd name="connsiteY3" fmla="*/ 12975143 h 12975143"/>
              <a:gd name="connsiteX4" fmla="*/ 0 w 9144650"/>
              <a:gd name="connsiteY4" fmla="*/ 0 h 12975143"/>
              <a:gd name="connsiteX0" fmla="*/ 0 w 9145005"/>
              <a:gd name="connsiteY0" fmla="*/ 0 h 12975143"/>
              <a:gd name="connsiteX1" fmla="*/ 9144000 w 9145005"/>
              <a:gd name="connsiteY1" fmla="*/ 0 h 12975143"/>
              <a:gd name="connsiteX2" fmla="*/ 9144650 w 9145005"/>
              <a:gd name="connsiteY2" fmla="*/ 4056160 h 12975143"/>
              <a:gd name="connsiteX3" fmla="*/ 5918 w 9145005"/>
              <a:gd name="connsiteY3" fmla="*/ 12975143 h 12975143"/>
              <a:gd name="connsiteX4" fmla="*/ 0 w 9145005"/>
              <a:gd name="connsiteY4" fmla="*/ 0 h 12975143"/>
              <a:gd name="connsiteX0" fmla="*/ 1334 w 9146339"/>
              <a:gd name="connsiteY0" fmla="*/ 0 h 12995196"/>
              <a:gd name="connsiteX1" fmla="*/ 9145334 w 9146339"/>
              <a:gd name="connsiteY1" fmla="*/ 0 h 12995196"/>
              <a:gd name="connsiteX2" fmla="*/ 9145984 w 9146339"/>
              <a:gd name="connsiteY2" fmla="*/ 4056160 h 12995196"/>
              <a:gd name="connsiteX3" fmla="*/ 771 w 9146339"/>
              <a:gd name="connsiteY3" fmla="*/ 12995196 h 12995196"/>
              <a:gd name="connsiteX4" fmla="*/ 1334 w 9146339"/>
              <a:gd name="connsiteY4" fmla="*/ 0 h 12995196"/>
              <a:gd name="connsiteX0" fmla="*/ 1334 w 9145335"/>
              <a:gd name="connsiteY0" fmla="*/ 0 h 12995196"/>
              <a:gd name="connsiteX1" fmla="*/ 9145334 w 9145335"/>
              <a:gd name="connsiteY1" fmla="*/ 0 h 12995196"/>
              <a:gd name="connsiteX2" fmla="*/ 9126929 w 9145335"/>
              <a:gd name="connsiteY2" fmla="*/ 3864569 h 12995196"/>
              <a:gd name="connsiteX3" fmla="*/ 771 w 9145335"/>
              <a:gd name="connsiteY3" fmla="*/ 12995196 h 12995196"/>
              <a:gd name="connsiteX4" fmla="*/ 1334 w 9145335"/>
              <a:gd name="connsiteY4" fmla="*/ 0 h 12995196"/>
              <a:gd name="connsiteX0" fmla="*/ 1334 w 9148536"/>
              <a:gd name="connsiteY0" fmla="*/ 0 h 12995196"/>
              <a:gd name="connsiteX1" fmla="*/ 9145334 w 9148536"/>
              <a:gd name="connsiteY1" fmla="*/ 0 h 12995196"/>
              <a:gd name="connsiteX2" fmla="*/ 9148366 w 9148536"/>
              <a:gd name="connsiteY2" fmla="*/ 4011947 h 12995196"/>
              <a:gd name="connsiteX3" fmla="*/ 771 w 9148536"/>
              <a:gd name="connsiteY3" fmla="*/ 12995196 h 12995196"/>
              <a:gd name="connsiteX4" fmla="*/ 1334 w 9148536"/>
              <a:gd name="connsiteY4" fmla="*/ 0 h 12995196"/>
              <a:gd name="connsiteX0" fmla="*/ 1334 w 9148395"/>
              <a:gd name="connsiteY0" fmla="*/ 0 h 12995196"/>
              <a:gd name="connsiteX1" fmla="*/ 9123897 w 9148395"/>
              <a:gd name="connsiteY1" fmla="*/ 147378 h 12995196"/>
              <a:gd name="connsiteX2" fmla="*/ 9148366 w 9148395"/>
              <a:gd name="connsiteY2" fmla="*/ 4011947 h 12995196"/>
              <a:gd name="connsiteX3" fmla="*/ 771 w 9148395"/>
              <a:gd name="connsiteY3" fmla="*/ 12995196 h 12995196"/>
              <a:gd name="connsiteX4" fmla="*/ 1334 w 9148395"/>
              <a:gd name="connsiteY4" fmla="*/ 0 h 12995196"/>
              <a:gd name="connsiteX0" fmla="*/ 1334 w 9150129"/>
              <a:gd name="connsiteY0" fmla="*/ 14738 h 13009934"/>
              <a:gd name="connsiteX1" fmla="*/ 9150098 w 9150129"/>
              <a:gd name="connsiteY1" fmla="*/ 0 h 13009934"/>
              <a:gd name="connsiteX2" fmla="*/ 9148366 w 9150129"/>
              <a:gd name="connsiteY2" fmla="*/ 4026685 h 13009934"/>
              <a:gd name="connsiteX3" fmla="*/ 771 w 9150129"/>
              <a:gd name="connsiteY3" fmla="*/ 13009934 h 13009934"/>
              <a:gd name="connsiteX4" fmla="*/ 1334 w 9150129"/>
              <a:gd name="connsiteY4" fmla="*/ 14738 h 13009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129" h="13009934">
                <a:moveTo>
                  <a:pt x="1334" y="14738"/>
                </a:moveTo>
                <a:lnTo>
                  <a:pt x="9150098" y="0"/>
                </a:lnTo>
                <a:cubicBezTo>
                  <a:pt x="9150315" y="351201"/>
                  <a:pt x="9149378" y="2536723"/>
                  <a:pt x="9148366" y="4026685"/>
                </a:cubicBezTo>
                <a:lnTo>
                  <a:pt x="771" y="13009934"/>
                </a:lnTo>
                <a:cubicBezTo>
                  <a:pt x="-2109" y="8411197"/>
                  <a:pt x="4214" y="4613475"/>
                  <a:pt x="1334" y="14738"/>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2" tIns="45720" rIns="91442" bIns="45720" numCol="1" spcCol="0" rtlCol="0" fromWordArt="0" anchor="ctr" anchorCtr="0" forceAA="0" compatLnSpc="1">
            <a:prstTxWarp prst="textNoShape">
              <a:avLst/>
            </a:prstTxWarp>
            <a:noAutofit/>
          </a:bodyPr>
          <a:lstStyle/>
          <a:p>
            <a:pPr algn="ctr"/>
            <a:endParaRPr lang="en-US" sz="1801"/>
          </a:p>
        </p:txBody>
      </p:sp>
      <p:sp>
        <p:nvSpPr>
          <p:cNvPr id="11" name="Title 10"/>
          <p:cNvSpPr>
            <a:spLocks noGrp="1"/>
          </p:cNvSpPr>
          <p:nvPr>
            <p:ph type="title"/>
          </p:nvPr>
        </p:nvSpPr>
        <p:spPr>
          <a:xfrm>
            <a:off x="265182" y="357099"/>
            <a:ext cx="11650047" cy="969616"/>
          </a:xfrm>
          <a:custGeom>
            <a:avLst/>
            <a:gdLst>
              <a:gd name="connsiteX0" fmla="*/ 0 w 7743085"/>
              <a:gd name="connsiteY0" fmla="*/ 0 h 952042"/>
              <a:gd name="connsiteX1" fmla="*/ 7743085 w 7743085"/>
              <a:gd name="connsiteY1" fmla="*/ 0 h 952042"/>
              <a:gd name="connsiteX2" fmla="*/ 7743085 w 7743085"/>
              <a:gd name="connsiteY2" fmla="*/ 952042 h 952042"/>
              <a:gd name="connsiteX3" fmla="*/ 0 w 7743085"/>
              <a:gd name="connsiteY3" fmla="*/ 952042 h 952042"/>
              <a:gd name="connsiteX4" fmla="*/ 0 w 7743085"/>
              <a:gd name="connsiteY4" fmla="*/ 0 h 952042"/>
              <a:gd name="connsiteX0" fmla="*/ 0 w 7743085"/>
              <a:gd name="connsiteY0" fmla="*/ 0 h 970627"/>
              <a:gd name="connsiteX1" fmla="*/ 7743085 w 7743085"/>
              <a:gd name="connsiteY1" fmla="*/ 0 h 970627"/>
              <a:gd name="connsiteX2" fmla="*/ 3864938 w 7743085"/>
              <a:gd name="connsiteY2" fmla="*/ 970627 h 970627"/>
              <a:gd name="connsiteX3" fmla="*/ 0 w 7743085"/>
              <a:gd name="connsiteY3" fmla="*/ 952042 h 970627"/>
              <a:gd name="connsiteX4" fmla="*/ 0 w 7743085"/>
              <a:gd name="connsiteY4" fmla="*/ 0 h 970627"/>
              <a:gd name="connsiteX0" fmla="*/ 0 w 6764255"/>
              <a:gd name="connsiteY0" fmla="*/ 0 h 970627"/>
              <a:gd name="connsiteX1" fmla="*/ 6764255 w 6764255"/>
              <a:gd name="connsiteY1" fmla="*/ 0 h 970627"/>
              <a:gd name="connsiteX2" fmla="*/ 3864938 w 6764255"/>
              <a:gd name="connsiteY2" fmla="*/ 970627 h 970627"/>
              <a:gd name="connsiteX3" fmla="*/ 0 w 6764255"/>
              <a:gd name="connsiteY3" fmla="*/ 952042 h 970627"/>
              <a:gd name="connsiteX4" fmla="*/ 0 w 6764255"/>
              <a:gd name="connsiteY4" fmla="*/ 0 h 970627"/>
              <a:gd name="connsiteX0" fmla="*/ 0 w 6764255"/>
              <a:gd name="connsiteY0" fmla="*/ 0 h 954387"/>
              <a:gd name="connsiteX1" fmla="*/ 6764255 w 6764255"/>
              <a:gd name="connsiteY1" fmla="*/ 0 h 954387"/>
              <a:gd name="connsiteX2" fmla="*/ 3886981 w 6764255"/>
              <a:gd name="connsiteY2" fmla="*/ 954387 h 954387"/>
              <a:gd name="connsiteX3" fmla="*/ 0 w 6764255"/>
              <a:gd name="connsiteY3" fmla="*/ 952042 h 954387"/>
              <a:gd name="connsiteX4" fmla="*/ 0 w 6764255"/>
              <a:gd name="connsiteY4" fmla="*/ 0 h 954387"/>
              <a:gd name="connsiteX0" fmla="*/ 0 w 6764255"/>
              <a:gd name="connsiteY0" fmla="*/ 0 h 952042"/>
              <a:gd name="connsiteX1" fmla="*/ 6764255 w 6764255"/>
              <a:gd name="connsiteY1" fmla="*/ 0 h 952042"/>
              <a:gd name="connsiteX2" fmla="*/ 3899577 w 6764255"/>
              <a:gd name="connsiteY2" fmla="*/ 908913 h 952042"/>
              <a:gd name="connsiteX3" fmla="*/ 0 w 6764255"/>
              <a:gd name="connsiteY3" fmla="*/ 952042 h 952042"/>
              <a:gd name="connsiteX4" fmla="*/ 0 w 6764255"/>
              <a:gd name="connsiteY4" fmla="*/ 0 h 952042"/>
              <a:gd name="connsiteX0" fmla="*/ 0 w 6764255"/>
              <a:gd name="connsiteY0" fmla="*/ 0 h 952042"/>
              <a:gd name="connsiteX1" fmla="*/ 6764255 w 6764255"/>
              <a:gd name="connsiteY1" fmla="*/ 0 h 952042"/>
              <a:gd name="connsiteX2" fmla="*/ 3886981 w 6764255"/>
              <a:gd name="connsiteY2" fmla="*/ 951138 h 952042"/>
              <a:gd name="connsiteX3" fmla="*/ 0 w 6764255"/>
              <a:gd name="connsiteY3" fmla="*/ 952042 h 952042"/>
              <a:gd name="connsiteX4" fmla="*/ 0 w 6764255"/>
              <a:gd name="connsiteY4" fmla="*/ 0 h 952042"/>
              <a:gd name="connsiteX0" fmla="*/ 0 w 7344064"/>
              <a:gd name="connsiteY0" fmla="*/ 3360 h 955402"/>
              <a:gd name="connsiteX1" fmla="*/ 7344064 w 7344064"/>
              <a:gd name="connsiteY1" fmla="*/ 0 h 955402"/>
              <a:gd name="connsiteX2" fmla="*/ 3886981 w 7344064"/>
              <a:gd name="connsiteY2" fmla="*/ 954498 h 955402"/>
              <a:gd name="connsiteX3" fmla="*/ 0 w 7344064"/>
              <a:gd name="connsiteY3" fmla="*/ 955402 h 955402"/>
              <a:gd name="connsiteX4" fmla="*/ 0 w 7344064"/>
              <a:gd name="connsiteY4" fmla="*/ 3360 h 955402"/>
              <a:gd name="connsiteX0" fmla="*/ 0 w 7344064"/>
              <a:gd name="connsiteY0" fmla="*/ 3360 h 957858"/>
              <a:gd name="connsiteX1" fmla="*/ 7344064 w 7344064"/>
              <a:gd name="connsiteY1" fmla="*/ 0 h 957858"/>
              <a:gd name="connsiteX2" fmla="*/ 4470045 w 7344064"/>
              <a:gd name="connsiteY2" fmla="*/ 957858 h 957858"/>
              <a:gd name="connsiteX3" fmla="*/ 0 w 7344064"/>
              <a:gd name="connsiteY3" fmla="*/ 955402 h 957858"/>
              <a:gd name="connsiteX4" fmla="*/ 0 w 7344064"/>
              <a:gd name="connsiteY4" fmla="*/ 3360 h 957858"/>
              <a:gd name="connsiteX0" fmla="*/ 0 w 8473072"/>
              <a:gd name="connsiteY0" fmla="*/ 3360 h 957858"/>
              <a:gd name="connsiteX1" fmla="*/ 8473072 w 8473072"/>
              <a:gd name="connsiteY1" fmla="*/ 0 h 957858"/>
              <a:gd name="connsiteX2" fmla="*/ 4470045 w 8473072"/>
              <a:gd name="connsiteY2" fmla="*/ 957858 h 957858"/>
              <a:gd name="connsiteX3" fmla="*/ 0 w 8473072"/>
              <a:gd name="connsiteY3" fmla="*/ 955402 h 957858"/>
              <a:gd name="connsiteX4" fmla="*/ 0 w 8473072"/>
              <a:gd name="connsiteY4" fmla="*/ 3360 h 957858"/>
              <a:gd name="connsiteX0" fmla="*/ 0 w 8473072"/>
              <a:gd name="connsiteY0" fmla="*/ 3360 h 969616"/>
              <a:gd name="connsiteX1" fmla="*/ 8473072 w 8473072"/>
              <a:gd name="connsiteY1" fmla="*/ 0 h 969616"/>
              <a:gd name="connsiteX2" fmla="*/ 5513523 w 8473072"/>
              <a:gd name="connsiteY2" fmla="*/ 969616 h 969616"/>
              <a:gd name="connsiteX3" fmla="*/ 0 w 8473072"/>
              <a:gd name="connsiteY3" fmla="*/ 955402 h 969616"/>
              <a:gd name="connsiteX4" fmla="*/ 0 w 8473072"/>
              <a:gd name="connsiteY4" fmla="*/ 3360 h 969616"/>
              <a:gd name="connsiteX0" fmla="*/ 0 w 8473072"/>
              <a:gd name="connsiteY0" fmla="*/ 3360 h 969616"/>
              <a:gd name="connsiteX1" fmla="*/ 8473072 w 8473072"/>
              <a:gd name="connsiteY1" fmla="*/ 0 h 969616"/>
              <a:gd name="connsiteX2" fmla="*/ 7875733 w 8473072"/>
              <a:gd name="connsiteY2" fmla="*/ 195725 h 969616"/>
              <a:gd name="connsiteX3" fmla="*/ 5513523 w 8473072"/>
              <a:gd name="connsiteY3" fmla="*/ 969616 h 969616"/>
              <a:gd name="connsiteX4" fmla="*/ 0 w 8473072"/>
              <a:gd name="connsiteY4" fmla="*/ 955402 h 969616"/>
              <a:gd name="connsiteX5" fmla="*/ 0 w 8473072"/>
              <a:gd name="connsiteY5" fmla="*/ 3360 h 969616"/>
              <a:gd name="connsiteX0" fmla="*/ 0 w 8473407"/>
              <a:gd name="connsiteY0" fmla="*/ 3360 h 969616"/>
              <a:gd name="connsiteX1" fmla="*/ 8473072 w 8473407"/>
              <a:gd name="connsiteY1" fmla="*/ 0 h 969616"/>
              <a:gd name="connsiteX2" fmla="*/ 8473407 w 8473407"/>
              <a:gd name="connsiteY2" fmla="*/ 330195 h 969616"/>
              <a:gd name="connsiteX3" fmla="*/ 5513523 w 8473407"/>
              <a:gd name="connsiteY3" fmla="*/ 969616 h 969616"/>
              <a:gd name="connsiteX4" fmla="*/ 0 w 8473407"/>
              <a:gd name="connsiteY4" fmla="*/ 955402 h 969616"/>
              <a:gd name="connsiteX5" fmla="*/ 0 w 8473407"/>
              <a:gd name="connsiteY5" fmla="*/ 3360 h 9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3407" h="969616">
                <a:moveTo>
                  <a:pt x="0" y="3360"/>
                </a:moveTo>
                <a:lnTo>
                  <a:pt x="8473072" y="0"/>
                </a:lnTo>
                <a:cubicBezTo>
                  <a:pt x="8473184" y="110065"/>
                  <a:pt x="8473295" y="220130"/>
                  <a:pt x="8473407" y="330195"/>
                </a:cubicBezTo>
                <a:lnTo>
                  <a:pt x="5513523" y="969616"/>
                </a:lnTo>
                <a:lnTo>
                  <a:pt x="0" y="955402"/>
                </a:lnTo>
                <a:lnTo>
                  <a:pt x="0" y="3360"/>
                </a:lnTo>
                <a:close/>
              </a:path>
            </a:pathLst>
          </a:custGeom>
        </p:spPr>
        <p:txBody>
          <a:bodyPr rIns="1828800">
            <a:normAutofit/>
          </a:bodyPr>
          <a:lstStyle>
            <a:lvl1pPr>
              <a:defRPr>
                <a:solidFill>
                  <a:schemeClr val="bg1"/>
                </a:solidFill>
              </a:defRPr>
            </a:lvl1pPr>
          </a:lstStyle>
          <a:p>
            <a:r>
              <a:rPr lang="en-US"/>
              <a:t>Click to edit Master title style</a:t>
            </a:r>
          </a:p>
        </p:txBody>
      </p:sp>
      <p:sp>
        <p:nvSpPr>
          <p:cNvPr id="8" name="Subtitle 2"/>
          <p:cNvSpPr>
            <a:spLocks noGrp="1"/>
          </p:cNvSpPr>
          <p:nvPr>
            <p:ph type="subTitle" idx="1"/>
          </p:nvPr>
        </p:nvSpPr>
        <p:spPr>
          <a:xfrm>
            <a:off x="265183" y="1312504"/>
            <a:ext cx="7539006" cy="854788"/>
          </a:xfrm>
          <a:custGeom>
            <a:avLst/>
            <a:gdLst>
              <a:gd name="connsiteX0" fmla="*/ 0 w 3736951"/>
              <a:gd name="connsiteY0" fmla="*/ 0 h 847633"/>
              <a:gd name="connsiteX1" fmla="*/ 3736951 w 3736951"/>
              <a:gd name="connsiteY1" fmla="*/ 0 h 847633"/>
              <a:gd name="connsiteX2" fmla="*/ 3736951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736951"/>
              <a:gd name="connsiteY0" fmla="*/ 0 h 847633"/>
              <a:gd name="connsiteX1" fmla="*/ 3736951 w 3736951"/>
              <a:gd name="connsiteY1" fmla="*/ 0 h 847633"/>
              <a:gd name="connsiteX2" fmla="*/ 3090466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3728564 w 3736951"/>
              <a:gd name="connsiteY2" fmla="*/ 353987 h 847633"/>
              <a:gd name="connsiteX3" fmla="*/ 2188170 w 3736951"/>
              <a:gd name="connsiteY3" fmla="*/ 847633 h 847633"/>
              <a:gd name="connsiteX4" fmla="*/ 0 w 3736951"/>
              <a:gd name="connsiteY4" fmla="*/ 847633 h 847633"/>
              <a:gd name="connsiteX5" fmla="*/ 0 w 3736951"/>
              <a:gd name="connsiteY5" fmla="*/ 0 h 847633"/>
              <a:gd name="connsiteX0" fmla="*/ 0 w 3736951"/>
              <a:gd name="connsiteY0" fmla="*/ 0 h 847633"/>
              <a:gd name="connsiteX1" fmla="*/ 3736951 w 3736951"/>
              <a:gd name="connsiteY1" fmla="*/ 0 h 847633"/>
              <a:gd name="connsiteX2" fmla="*/ 2188170 w 3736951"/>
              <a:gd name="connsiteY2" fmla="*/ 847633 h 847633"/>
              <a:gd name="connsiteX3" fmla="*/ 0 w 3736951"/>
              <a:gd name="connsiteY3" fmla="*/ 847633 h 847633"/>
              <a:gd name="connsiteX4" fmla="*/ 0 w 3736951"/>
              <a:gd name="connsiteY4" fmla="*/ 0 h 847633"/>
              <a:gd name="connsiteX0" fmla="*/ 0 w 3928999"/>
              <a:gd name="connsiteY0" fmla="*/ 0 h 847633"/>
              <a:gd name="connsiteX1" fmla="*/ 3928999 w 3928999"/>
              <a:gd name="connsiteY1" fmla="*/ 0 h 847633"/>
              <a:gd name="connsiteX2" fmla="*/ 2188170 w 3928999"/>
              <a:gd name="connsiteY2" fmla="*/ 847633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779292 w 3928999"/>
              <a:gd name="connsiteY2" fmla="*/ 853829 h 853829"/>
              <a:gd name="connsiteX3" fmla="*/ 0 w 3928999"/>
              <a:gd name="connsiteY3" fmla="*/ 847633 h 853829"/>
              <a:gd name="connsiteX4" fmla="*/ 0 w 3928999"/>
              <a:gd name="connsiteY4" fmla="*/ 0 h 853829"/>
              <a:gd name="connsiteX0" fmla="*/ 0 w 3928999"/>
              <a:gd name="connsiteY0" fmla="*/ 0 h 866219"/>
              <a:gd name="connsiteX1" fmla="*/ 3928999 w 3928999"/>
              <a:gd name="connsiteY1" fmla="*/ 0 h 866219"/>
              <a:gd name="connsiteX2" fmla="*/ 1680170 w 3928999"/>
              <a:gd name="connsiteY2" fmla="*/ 866219 h 866219"/>
              <a:gd name="connsiteX3" fmla="*/ 0 w 3928999"/>
              <a:gd name="connsiteY3" fmla="*/ 847633 h 866219"/>
              <a:gd name="connsiteX4" fmla="*/ 0 w 3928999"/>
              <a:gd name="connsiteY4" fmla="*/ 0 h 866219"/>
              <a:gd name="connsiteX0" fmla="*/ 0 w 3928999"/>
              <a:gd name="connsiteY0" fmla="*/ 0 h 860024"/>
              <a:gd name="connsiteX1" fmla="*/ 3928999 w 3928999"/>
              <a:gd name="connsiteY1" fmla="*/ 0 h 860024"/>
              <a:gd name="connsiteX2" fmla="*/ 1531487 w 3928999"/>
              <a:gd name="connsiteY2" fmla="*/ 860024 h 860024"/>
              <a:gd name="connsiteX3" fmla="*/ 0 w 3928999"/>
              <a:gd name="connsiteY3" fmla="*/ 847633 h 860024"/>
              <a:gd name="connsiteX4" fmla="*/ 0 w 3928999"/>
              <a:gd name="connsiteY4" fmla="*/ 0 h 860024"/>
              <a:gd name="connsiteX0" fmla="*/ 0 w 3928999"/>
              <a:gd name="connsiteY0" fmla="*/ 0 h 860024"/>
              <a:gd name="connsiteX1" fmla="*/ 3928999 w 3928999"/>
              <a:gd name="connsiteY1" fmla="*/ 0 h 860024"/>
              <a:gd name="connsiteX2" fmla="*/ 1333243 w 3928999"/>
              <a:gd name="connsiteY2" fmla="*/ 860024 h 860024"/>
              <a:gd name="connsiteX3" fmla="*/ 0 w 3928999"/>
              <a:gd name="connsiteY3" fmla="*/ 847633 h 860024"/>
              <a:gd name="connsiteX4" fmla="*/ 0 w 3928999"/>
              <a:gd name="connsiteY4" fmla="*/ 0 h 860024"/>
              <a:gd name="connsiteX0" fmla="*/ 0 w 3928999"/>
              <a:gd name="connsiteY0" fmla="*/ 0 h 847633"/>
              <a:gd name="connsiteX1" fmla="*/ 3928999 w 3928999"/>
              <a:gd name="connsiteY1" fmla="*/ 0 h 847633"/>
              <a:gd name="connsiteX2" fmla="*/ 1351828 w 3928999"/>
              <a:gd name="connsiteY2" fmla="*/ 773292 h 847633"/>
              <a:gd name="connsiteX3" fmla="*/ 0 w 3928999"/>
              <a:gd name="connsiteY3" fmla="*/ 847633 h 847633"/>
              <a:gd name="connsiteX4" fmla="*/ 0 w 3928999"/>
              <a:gd name="connsiteY4" fmla="*/ 0 h 847633"/>
              <a:gd name="connsiteX0" fmla="*/ 0 w 3928999"/>
              <a:gd name="connsiteY0" fmla="*/ 0 h 853829"/>
              <a:gd name="connsiteX1" fmla="*/ 3928999 w 3928999"/>
              <a:gd name="connsiteY1" fmla="*/ 0 h 853829"/>
              <a:gd name="connsiteX2" fmla="*/ 1358023 w 3928999"/>
              <a:gd name="connsiteY2" fmla="*/ 853829 h 853829"/>
              <a:gd name="connsiteX3" fmla="*/ 0 w 3928999"/>
              <a:gd name="connsiteY3" fmla="*/ 847633 h 853829"/>
              <a:gd name="connsiteX4" fmla="*/ 0 w 3928999"/>
              <a:gd name="connsiteY4" fmla="*/ 0 h 853829"/>
              <a:gd name="connsiteX0" fmla="*/ 0 w 3809600"/>
              <a:gd name="connsiteY0" fmla="*/ 0 h 853829"/>
              <a:gd name="connsiteX1" fmla="*/ 3809600 w 3809600"/>
              <a:gd name="connsiteY1" fmla="*/ 61511 h 853829"/>
              <a:gd name="connsiteX2" fmla="*/ 1358023 w 3809600"/>
              <a:gd name="connsiteY2" fmla="*/ 853829 h 853829"/>
              <a:gd name="connsiteX3" fmla="*/ 0 w 3809600"/>
              <a:gd name="connsiteY3" fmla="*/ 847633 h 853829"/>
              <a:gd name="connsiteX4" fmla="*/ 0 w 3809600"/>
              <a:gd name="connsiteY4" fmla="*/ 0 h 853829"/>
              <a:gd name="connsiteX0" fmla="*/ 0 w 3860254"/>
              <a:gd name="connsiteY0" fmla="*/ 0 h 853829"/>
              <a:gd name="connsiteX1" fmla="*/ 3860254 w 3860254"/>
              <a:gd name="connsiteY1" fmla="*/ 21710 h 853829"/>
              <a:gd name="connsiteX2" fmla="*/ 1358023 w 3860254"/>
              <a:gd name="connsiteY2" fmla="*/ 853829 h 853829"/>
              <a:gd name="connsiteX3" fmla="*/ 0 w 3860254"/>
              <a:gd name="connsiteY3" fmla="*/ 847633 h 853829"/>
              <a:gd name="connsiteX4" fmla="*/ 0 w 3860254"/>
              <a:gd name="connsiteY4" fmla="*/ 0 h 853829"/>
              <a:gd name="connsiteX0" fmla="*/ 0 w 3872808"/>
              <a:gd name="connsiteY0" fmla="*/ 0 h 853829"/>
              <a:gd name="connsiteX1" fmla="*/ 3872808 w 3872808"/>
              <a:gd name="connsiteY1" fmla="*/ 2222 h 853829"/>
              <a:gd name="connsiteX2" fmla="*/ 1358023 w 3872808"/>
              <a:gd name="connsiteY2" fmla="*/ 853829 h 853829"/>
              <a:gd name="connsiteX3" fmla="*/ 0 w 3872808"/>
              <a:gd name="connsiteY3" fmla="*/ 847633 h 853829"/>
              <a:gd name="connsiteX4" fmla="*/ 0 w 3872808"/>
              <a:gd name="connsiteY4" fmla="*/ 0 h 853829"/>
              <a:gd name="connsiteX0" fmla="*/ 0 w 4444188"/>
              <a:gd name="connsiteY0" fmla="*/ 0 h 853829"/>
              <a:gd name="connsiteX1" fmla="*/ 4444188 w 4444188"/>
              <a:gd name="connsiteY1" fmla="*/ 5581 h 853829"/>
              <a:gd name="connsiteX2" fmla="*/ 1358023 w 4444188"/>
              <a:gd name="connsiteY2" fmla="*/ 853829 h 853829"/>
              <a:gd name="connsiteX3" fmla="*/ 0 w 4444188"/>
              <a:gd name="connsiteY3" fmla="*/ 847633 h 853829"/>
              <a:gd name="connsiteX4" fmla="*/ 0 w 4444188"/>
              <a:gd name="connsiteY4" fmla="*/ 0 h 853829"/>
              <a:gd name="connsiteX0" fmla="*/ 0 w 4444188"/>
              <a:gd name="connsiteY0" fmla="*/ 0 h 857188"/>
              <a:gd name="connsiteX1" fmla="*/ 4444188 w 4444188"/>
              <a:gd name="connsiteY1" fmla="*/ 5581 h 857188"/>
              <a:gd name="connsiteX2" fmla="*/ 1903430 w 4444188"/>
              <a:gd name="connsiteY2" fmla="*/ 857188 h 857188"/>
              <a:gd name="connsiteX3" fmla="*/ 0 w 4444188"/>
              <a:gd name="connsiteY3" fmla="*/ 847633 h 857188"/>
              <a:gd name="connsiteX4" fmla="*/ 0 w 4444188"/>
              <a:gd name="connsiteY4" fmla="*/ 0 h 857188"/>
              <a:gd name="connsiteX0" fmla="*/ 0 w 4444188"/>
              <a:gd name="connsiteY0" fmla="*/ 0 h 847633"/>
              <a:gd name="connsiteX1" fmla="*/ 4444188 w 4444188"/>
              <a:gd name="connsiteY1" fmla="*/ 5581 h 847633"/>
              <a:gd name="connsiteX2" fmla="*/ 1799544 w 4444188"/>
              <a:gd name="connsiteY2" fmla="*/ 789994 h 847633"/>
              <a:gd name="connsiteX3" fmla="*/ 0 w 4444188"/>
              <a:gd name="connsiteY3" fmla="*/ 847633 h 847633"/>
              <a:gd name="connsiteX4" fmla="*/ 0 w 4444188"/>
              <a:gd name="connsiteY4" fmla="*/ 0 h 847633"/>
              <a:gd name="connsiteX0" fmla="*/ 0 w 4444188"/>
              <a:gd name="connsiteY0" fmla="*/ 0 h 850469"/>
              <a:gd name="connsiteX1" fmla="*/ 4444188 w 4444188"/>
              <a:gd name="connsiteY1" fmla="*/ 5581 h 850469"/>
              <a:gd name="connsiteX2" fmla="*/ 1919664 w 4444188"/>
              <a:gd name="connsiteY2" fmla="*/ 850469 h 850469"/>
              <a:gd name="connsiteX3" fmla="*/ 0 w 4444188"/>
              <a:gd name="connsiteY3" fmla="*/ 847633 h 850469"/>
              <a:gd name="connsiteX4" fmla="*/ 0 w 4444188"/>
              <a:gd name="connsiteY4" fmla="*/ 0 h 850469"/>
              <a:gd name="connsiteX0" fmla="*/ 0 w 5465030"/>
              <a:gd name="connsiteY0" fmla="*/ 0 h 850469"/>
              <a:gd name="connsiteX1" fmla="*/ 5465030 w 5465030"/>
              <a:gd name="connsiteY1" fmla="*/ 18540 h 850469"/>
              <a:gd name="connsiteX2" fmla="*/ 1919664 w 5465030"/>
              <a:gd name="connsiteY2" fmla="*/ 850469 h 850469"/>
              <a:gd name="connsiteX3" fmla="*/ 0 w 5465030"/>
              <a:gd name="connsiteY3" fmla="*/ 847633 h 850469"/>
              <a:gd name="connsiteX4" fmla="*/ 0 w 5465030"/>
              <a:gd name="connsiteY4" fmla="*/ 0 h 850469"/>
              <a:gd name="connsiteX0" fmla="*/ 0 w 5465030"/>
              <a:gd name="connsiteY0" fmla="*/ 0 h 854788"/>
              <a:gd name="connsiteX1" fmla="*/ 5465030 w 5465030"/>
              <a:gd name="connsiteY1" fmla="*/ 18540 h 854788"/>
              <a:gd name="connsiteX2" fmla="*/ 1637837 w 5465030"/>
              <a:gd name="connsiteY2" fmla="*/ 854788 h 854788"/>
              <a:gd name="connsiteX3" fmla="*/ 0 w 5465030"/>
              <a:gd name="connsiteY3" fmla="*/ 847633 h 854788"/>
              <a:gd name="connsiteX4" fmla="*/ 0 w 5465030"/>
              <a:gd name="connsiteY4" fmla="*/ 0 h 8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030" h="854788">
                <a:moveTo>
                  <a:pt x="0" y="0"/>
                </a:moveTo>
                <a:lnTo>
                  <a:pt x="5465030" y="18540"/>
                </a:lnTo>
                <a:lnTo>
                  <a:pt x="1637837" y="854788"/>
                </a:lnTo>
                <a:lnTo>
                  <a:pt x="0" y="847633"/>
                </a:lnTo>
                <a:lnTo>
                  <a:pt x="0" y="0"/>
                </a:lnTo>
                <a:close/>
              </a:path>
            </a:pathLst>
          </a:custGeom>
        </p:spPr>
        <p:txBody>
          <a:bodyPr rIns="1005840">
            <a:normAutofit/>
          </a:bodyPr>
          <a:lstStyle>
            <a:lvl1pPr marL="0" indent="0" algn="l">
              <a:buNone/>
              <a:defRPr sz="2000">
                <a:solidFill>
                  <a:srgbClr val="FFFFFF"/>
                </a:solidFill>
              </a:defRPr>
            </a:lvl1pPr>
            <a:lvl2pPr marL="457195"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0" indent="0" algn="ctr">
              <a:buNone/>
              <a:defRPr>
                <a:solidFill>
                  <a:schemeClr val="tx1">
                    <a:tint val="75000"/>
                  </a:schemeClr>
                </a:solidFill>
              </a:defRPr>
            </a:lvl6pPr>
            <a:lvl7pPr marL="2743178" indent="0" algn="ctr">
              <a:buNone/>
              <a:defRPr>
                <a:solidFill>
                  <a:schemeClr val="tx1">
                    <a:tint val="75000"/>
                  </a:schemeClr>
                </a:solidFill>
              </a:defRPr>
            </a:lvl7pPr>
            <a:lvl8pPr marL="3200373" indent="0" algn="ctr">
              <a:buNone/>
              <a:defRPr>
                <a:solidFill>
                  <a:schemeClr val="tx1">
                    <a:tint val="75000"/>
                  </a:schemeClr>
                </a:solidFill>
              </a:defRPr>
            </a:lvl8pPr>
            <a:lvl9pPr marL="3657569" indent="0" algn="ctr">
              <a:buNone/>
              <a:defRPr>
                <a:solidFill>
                  <a:schemeClr val="tx1">
                    <a:tint val="75000"/>
                  </a:schemeClr>
                </a:solidFill>
              </a:defRPr>
            </a:lvl9pPr>
          </a:lstStyle>
          <a:p>
            <a:r>
              <a:rPr lang="en-US"/>
              <a:t>Click to edit Master subtitle style</a:t>
            </a:r>
          </a:p>
        </p:txBody>
      </p:sp>
      <p:sp>
        <p:nvSpPr>
          <p:cNvPr id="15" name="Date Placeholder 3"/>
          <p:cNvSpPr>
            <a:spLocks noGrp="1"/>
          </p:cNvSpPr>
          <p:nvPr>
            <p:ph type="dt" sz="half" idx="12"/>
          </p:nvPr>
        </p:nvSpPr>
        <p:spPr>
          <a:xfrm>
            <a:off x="265182" y="2165676"/>
            <a:ext cx="2208735" cy="365125"/>
          </a:xfrm>
          <a:custGeom>
            <a:avLst/>
            <a:gdLst>
              <a:gd name="connsiteX0" fmla="*/ 0 w 2161741"/>
              <a:gd name="connsiteY0" fmla="*/ 0 h 365125"/>
              <a:gd name="connsiteX1" fmla="*/ 2161741 w 2161741"/>
              <a:gd name="connsiteY1" fmla="*/ 0 h 365125"/>
              <a:gd name="connsiteX2" fmla="*/ 2161741 w 2161741"/>
              <a:gd name="connsiteY2" fmla="*/ 365125 h 365125"/>
              <a:gd name="connsiteX3" fmla="*/ 0 w 2161741"/>
              <a:gd name="connsiteY3" fmla="*/ 365125 h 365125"/>
              <a:gd name="connsiteX4" fmla="*/ 0 w 2161741"/>
              <a:gd name="connsiteY4" fmla="*/ 0 h 365125"/>
              <a:gd name="connsiteX0" fmla="*/ 0 w 2161741"/>
              <a:gd name="connsiteY0" fmla="*/ 0 h 365125"/>
              <a:gd name="connsiteX1" fmla="*/ 1362570 w 2161741"/>
              <a:gd name="connsiteY1" fmla="*/ 6195 h 365125"/>
              <a:gd name="connsiteX2" fmla="*/ 2161741 w 2161741"/>
              <a:gd name="connsiteY2" fmla="*/ 365125 h 365125"/>
              <a:gd name="connsiteX3" fmla="*/ 0 w 2161741"/>
              <a:gd name="connsiteY3" fmla="*/ 365125 h 365125"/>
              <a:gd name="connsiteX4" fmla="*/ 0 w 2161741"/>
              <a:gd name="connsiteY4" fmla="*/ 0 h 365125"/>
              <a:gd name="connsiteX0" fmla="*/ 0 w 1362570"/>
              <a:gd name="connsiteY0" fmla="*/ 0 h 371320"/>
              <a:gd name="connsiteX1" fmla="*/ 1362570 w 1362570"/>
              <a:gd name="connsiteY1" fmla="*/ 6195 h 371320"/>
              <a:gd name="connsiteX2" fmla="*/ 321790 w 1362570"/>
              <a:gd name="connsiteY2" fmla="*/ 371320 h 371320"/>
              <a:gd name="connsiteX3" fmla="*/ 0 w 1362570"/>
              <a:gd name="connsiteY3" fmla="*/ 365125 h 371320"/>
              <a:gd name="connsiteX4" fmla="*/ 0 w 1362570"/>
              <a:gd name="connsiteY4" fmla="*/ 0 h 371320"/>
              <a:gd name="connsiteX0" fmla="*/ 0 w 1368765"/>
              <a:gd name="connsiteY0" fmla="*/ 0 h 371320"/>
              <a:gd name="connsiteX1" fmla="*/ 1368765 w 1368765"/>
              <a:gd name="connsiteY1" fmla="*/ 80536 h 371320"/>
              <a:gd name="connsiteX2" fmla="*/ 321790 w 1368765"/>
              <a:gd name="connsiteY2" fmla="*/ 371320 h 371320"/>
              <a:gd name="connsiteX3" fmla="*/ 0 w 1368765"/>
              <a:gd name="connsiteY3" fmla="*/ 365125 h 371320"/>
              <a:gd name="connsiteX4" fmla="*/ 0 w 1368765"/>
              <a:gd name="connsiteY4" fmla="*/ 0 h 371320"/>
              <a:gd name="connsiteX0" fmla="*/ 0 w 1381155"/>
              <a:gd name="connsiteY0" fmla="*/ 0 h 371320"/>
              <a:gd name="connsiteX1" fmla="*/ 1381155 w 1381155"/>
              <a:gd name="connsiteY1" fmla="*/ 6195 h 371320"/>
              <a:gd name="connsiteX2" fmla="*/ 321790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46540 h 365125"/>
              <a:gd name="connsiteX3" fmla="*/ 0 w 1381155"/>
              <a:gd name="connsiteY3" fmla="*/ 365125 h 365125"/>
              <a:gd name="connsiteX4" fmla="*/ 0 w 1381155"/>
              <a:gd name="connsiteY4" fmla="*/ 0 h 365125"/>
              <a:gd name="connsiteX0" fmla="*/ 0 w 1381155"/>
              <a:gd name="connsiteY0" fmla="*/ 0 h 371320"/>
              <a:gd name="connsiteX1" fmla="*/ 1381155 w 1381155"/>
              <a:gd name="connsiteY1" fmla="*/ 6195 h 371320"/>
              <a:gd name="connsiteX2" fmla="*/ 340375 w 1381155"/>
              <a:gd name="connsiteY2" fmla="*/ 371320 h 371320"/>
              <a:gd name="connsiteX3" fmla="*/ 0 w 1381155"/>
              <a:gd name="connsiteY3" fmla="*/ 365125 h 371320"/>
              <a:gd name="connsiteX4" fmla="*/ 0 w 1381155"/>
              <a:gd name="connsiteY4" fmla="*/ 0 h 371320"/>
              <a:gd name="connsiteX0" fmla="*/ 0 w 1381155"/>
              <a:gd name="connsiteY0" fmla="*/ 0 h 365125"/>
              <a:gd name="connsiteX1" fmla="*/ 1381155 w 1381155"/>
              <a:gd name="connsiteY1" fmla="*/ 6195 h 365125"/>
              <a:gd name="connsiteX2" fmla="*/ 340375 w 1381155"/>
              <a:gd name="connsiteY2" fmla="*/ 352735 h 365125"/>
              <a:gd name="connsiteX3" fmla="*/ 0 w 1381155"/>
              <a:gd name="connsiteY3" fmla="*/ 365125 h 365125"/>
              <a:gd name="connsiteX4" fmla="*/ 0 w 1381155"/>
              <a:gd name="connsiteY4" fmla="*/ 0 h 365125"/>
              <a:gd name="connsiteX0" fmla="*/ 0 w 1381155"/>
              <a:gd name="connsiteY0" fmla="*/ 0 h 370827"/>
              <a:gd name="connsiteX1" fmla="*/ 1381155 w 1381155"/>
              <a:gd name="connsiteY1" fmla="*/ 6195 h 370827"/>
              <a:gd name="connsiteX2" fmla="*/ 336757 w 1381155"/>
              <a:gd name="connsiteY2" fmla="*/ 370827 h 370827"/>
              <a:gd name="connsiteX3" fmla="*/ 0 w 1381155"/>
              <a:gd name="connsiteY3" fmla="*/ 365125 h 370827"/>
              <a:gd name="connsiteX4" fmla="*/ 0 w 1381155"/>
              <a:gd name="connsiteY4" fmla="*/ 0 h 370827"/>
              <a:gd name="connsiteX0" fmla="*/ 0 w 1381155"/>
              <a:gd name="connsiteY0" fmla="*/ 0 h 365125"/>
              <a:gd name="connsiteX1" fmla="*/ 1381155 w 1381155"/>
              <a:gd name="connsiteY1" fmla="*/ 6195 h 365125"/>
              <a:gd name="connsiteX2" fmla="*/ 340463 w 1381155"/>
              <a:gd name="connsiteY2" fmla="*/ 356353 h 365125"/>
              <a:gd name="connsiteX3" fmla="*/ 0 w 1381155"/>
              <a:gd name="connsiteY3" fmla="*/ 365125 h 365125"/>
              <a:gd name="connsiteX4" fmla="*/ 0 w 1381155"/>
              <a:gd name="connsiteY4" fmla="*/ 0 h 365125"/>
              <a:gd name="connsiteX0" fmla="*/ 0 w 1381155"/>
              <a:gd name="connsiteY0" fmla="*/ 0 h 367207"/>
              <a:gd name="connsiteX1" fmla="*/ 1381155 w 1381155"/>
              <a:gd name="connsiteY1" fmla="*/ 6195 h 367207"/>
              <a:gd name="connsiteX2" fmla="*/ 340463 w 1381155"/>
              <a:gd name="connsiteY2" fmla="*/ 367207 h 367207"/>
              <a:gd name="connsiteX3" fmla="*/ 0 w 1381155"/>
              <a:gd name="connsiteY3" fmla="*/ 365125 h 367207"/>
              <a:gd name="connsiteX4" fmla="*/ 0 w 1381155"/>
              <a:gd name="connsiteY4" fmla="*/ 0 h 367207"/>
              <a:gd name="connsiteX0" fmla="*/ 0 w 1444360"/>
              <a:gd name="connsiteY0" fmla="*/ 6798 h 374005"/>
              <a:gd name="connsiteX1" fmla="*/ 1444360 w 1444360"/>
              <a:gd name="connsiteY1" fmla="*/ 0 h 374005"/>
              <a:gd name="connsiteX2" fmla="*/ 340463 w 1444360"/>
              <a:gd name="connsiteY2" fmla="*/ 374005 h 374005"/>
              <a:gd name="connsiteX3" fmla="*/ 0 w 1444360"/>
              <a:gd name="connsiteY3" fmla="*/ 371923 h 374005"/>
              <a:gd name="connsiteX4" fmla="*/ 0 w 1444360"/>
              <a:gd name="connsiteY4" fmla="*/ 6798 h 374005"/>
              <a:gd name="connsiteX0" fmla="*/ 0 w 1397788"/>
              <a:gd name="connsiteY0" fmla="*/ 0 h 367207"/>
              <a:gd name="connsiteX1" fmla="*/ 1397788 w 1397788"/>
              <a:gd name="connsiteY1" fmla="*/ 93894 h 367207"/>
              <a:gd name="connsiteX2" fmla="*/ 340463 w 1397788"/>
              <a:gd name="connsiteY2" fmla="*/ 367207 h 367207"/>
              <a:gd name="connsiteX3" fmla="*/ 0 w 1397788"/>
              <a:gd name="connsiteY3" fmla="*/ 365125 h 367207"/>
              <a:gd name="connsiteX4" fmla="*/ 0 w 1397788"/>
              <a:gd name="connsiteY4" fmla="*/ 0 h 367207"/>
              <a:gd name="connsiteX0" fmla="*/ 0 w 1451014"/>
              <a:gd name="connsiteY0" fmla="*/ 0 h 367207"/>
              <a:gd name="connsiteX1" fmla="*/ 1451014 w 1451014"/>
              <a:gd name="connsiteY1" fmla="*/ 2946 h 367207"/>
              <a:gd name="connsiteX2" fmla="*/ 340463 w 1451014"/>
              <a:gd name="connsiteY2" fmla="*/ 367207 h 367207"/>
              <a:gd name="connsiteX3" fmla="*/ 0 w 1451014"/>
              <a:gd name="connsiteY3" fmla="*/ 365125 h 367207"/>
              <a:gd name="connsiteX4" fmla="*/ 0 w 1451014"/>
              <a:gd name="connsiteY4" fmla="*/ 0 h 367207"/>
              <a:gd name="connsiteX0" fmla="*/ 0 w 1451014"/>
              <a:gd name="connsiteY0" fmla="*/ 0 h 370455"/>
              <a:gd name="connsiteX1" fmla="*/ 1451014 w 1451014"/>
              <a:gd name="connsiteY1" fmla="*/ 2946 h 370455"/>
              <a:gd name="connsiteX2" fmla="*/ 287237 w 1451014"/>
              <a:gd name="connsiteY2" fmla="*/ 370455 h 370455"/>
              <a:gd name="connsiteX3" fmla="*/ 0 w 1451014"/>
              <a:gd name="connsiteY3" fmla="*/ 365125 h 370455"/>
              <a:gd name="connsiteX4" fmla="*/ 0 w 1451014"/>
              <a:gd name="connsiteY4" fmla="*/ 0 h 370455"/>
              <a:gd name="connsiteX0" fmla="*/ 0 w 1846735"/>
              <a:gd name="connsiteY0" fmla="*/ 0 h 370455"/>
              <a:gd name="connsiteX1" fmla="*/ 1846735 w 1846735"/>
              <a:gd name="connsiteY1" fmla="*/ 117176 h 370455"/>
              <a:gd name="connsiteX2" fmla="*/ 287237 w 1846735"/>
              <a:gd name="connsiteY2" fmla="*/ 370455 h 370455"/>
              <a:gd name="connsiteX3" fmla="*/ 0 w 1846735"/>
              <a:gd name="connsiteY3" fmla="*/ 365125 h 370455"/>
              <a:gd name="connsiteX4" fmla="*/ 0 w 1846735"/>
              <a:gd name="connsiteY4" fmla="*/ 0 h 370455"/>
              <a:gd name="connsiteX0" fmla="*/ 0 w 2025670"/>
              <a:gd name="connsiteY0" fmla="*/ 413 h 370868"/>
              <a:gd name="connsiteX1" fmla="*/ 2025670 w 2025670"/>
              <a:gd name="connsiteY1" fmla="*/ 0 h 370868"/>
              <a:gd name="connsiteX2" fmla="*/ 287237 w 2025670"/>
              <a:gd name="connsiteY2" fmla="*/ 370868 h 370868"/>
              <a:gd name="connsiteX3" fmla="*/ 0 w 2025670"/>
              <a:gd name="connsiteY3" fmla="*/ 365538 h 370868"/>
              <a:gd name="connsiteX4" fmla="*/ 0 w 2025670"/>
              <a:gd name="connsiteY4" fmla="*/ 413 h 370868"/>
              <a:gd name="connsiteX0" fmla="*/ 0 w 2025670"/>
              <a:gd name="connsiteY0" fmla="*/ 413 h 374227"/>
              <a:gd name="connsiteX1" fmla="*/ 2025670 w 2025670"/>
              <a:gd name="connsiteY1" fmla="*/ 0 h 374227"/>
              <a:gd name="connsiteX2" fmla="*/ 844689 w 2025670"/>
              <a:gd name="connsiteY2" fmla="*/ 374227 h 374227"/>
              <a:gd name="connsiteX3" fmla="*/ 0 w 2025670"/>
              <a:gd name="connsiteY3" fmla="*/ 365538 h 374227"/>
              <a:gd name="connsiteX4" fmla="*/ 0 w 2025670"/>
              <a:gd name="connsiteY4" fmla="*/ 413 h 374227"/>
              <a:gd name="connsiteX0" fmla="*/ 0 w 1697078"/>
              <a:gd name="connsiteY0" fmla="*/ 0 h 373814"/>
              <a:gd name="connsiteX1" fmla="*/ 1697078 w 1697078"/>
              <a:gd name="connsiteY1" fmla="*/ 8226 h 373814"/>
              <a:gd name="connsiteX2" fmla="*/ 844689 w 1697078"/>
              <a:gd name="connsiteY2" fmla="*/ 373814 h 373814"/>
              <a:gd name="connsiteX3" fmla="*/ 0 w 1697078"/>
              <a:gd name="connsiteY3" fmla="*/ 365125 h 373814"/>
              <a:gd name="connsiteX4" fmla="*/ 0 w 1697078"/>
              <a:gd name="connsiteY4" fmla="*/ 0 h 373814"/>
              <a:gd name="connsiteX0" fmla="*/ 0 w 1697078"/>
              <a:gd name="connsiteY0" fmla="*/ 0 h 365125"/>
              <a:gd name="connsiteX1" fmla="*/ 1697078 w 1697078"/>
              <a:gd name="connsiteY1" fmla="*/ 8226 h 365125"/>
              <a:gd name="connsiteX2" fmla="*/ 864604 w 1697078"/>
              <a:gd name="connsiteY2" fmla="*/ 296060 h 365125"/>
              <a:gd name="connsiteX3" fmla="*/ 0 w 1697078"/>
              <a:gd name="connsiteY3" fmla="*/ 365125 h 365125"/>
              <a:gd name="connsiteX4" fmla="*/ 0 w 1697078"/>
              <a:gd name="connsiteY4" fmla="*/ 0 h 365125"/>
              <a:gd name="connsiteX0" fmla="*/ 0 w 1697078"/>
              <a:gd name="connsiteY0" fmla="*/ 0 h 412691"/>
              <a:gd name="connsiteX1" fmla="*/ 1697078 w 1697078"/>
              <a:gd name="connsiteY1" fmla="*/ 8226 h 412691"/>
              <a:gd name="connsiteX2" fmla="*/ 326909 w 1697078"/>
              <a:gd name="connsiteY2" fmla="*/ 412691 h 412691"/>
              <a:gd name="connsiteX3" fmla="*/ 0 w 1697078"/>
              <a:gd name="connsiteY3" fmla="*/ 365125 h 412691"/>
              <a:gd name="connsiteX4" fmla="*/ 0 w 1697078"/>
              <a:gd name="connsiteY4" fmla="*/ 0 h 412691"/>
              <a:gd name="connsiteX0" fmla="*/ 0 w 1697078"/>
              <a:gd name="connsiteY0" fmla="*/ 0 h 365125"/>
              <a:gd name="connsiteX1" fmla="*/ 1697078 w 1697078"/>
              <a:gd name="connsiteY1" fmla="*/ 8226 h 365125"/>
              <a:gd name="connsiteX2" fmla="*/ 0 w 1697078"/>
              <a:gd name="connsiteY2" fmla="*/ 365125 h 365125"/>
              <a:gd name="connsiteX3" fmla="*/ 0 w 1697078"/>
              <a:gd name="connsiteY3" fmla="*/ 0 h 365125"/>
            </a:gdLst>
            <a:ahLst/>
            <a:cxnLst>
              <a:cxn ang="0">
                <a:pos x="connsiteX0" y="connsiteY0"/>
              </a:cxn>
              <a:cxn ang="0">
                <a:pos x="connsiteX1" y="connsiteY1"/>
              </a:cxn>
              <a:cxn ang="0">
                <a:pos x="connsiteX2" y="connsiteY2"/>
              </a:cxn>
              <a:cxn ang="0">
                <a:pos x="connsiteX3" y="connsiteY3"/>
              </a:cxn>
            </a:cxnLst>
            <a:rect l="l" t="t" r="r" b="b"/>
            <a:pathLst>
              <a:path w="1697078" h="365125">
                <a:moveTo>
                  <a:pt x="0" y="0"/>
                </a:moveTo>
                <a:lnTo>
                  <a:pt x="1697078" y="8226"/>
                </a:lnTo>
                <a:lnTo>
                  <a:pt x="0" y="365125"/>
                </a:lnTo>
                <a:lnTo>
                  <a:pt x="0" y="0"/>
                </a:lnTo>
                <a:close/>
              </a:path>
            </a:pathLst>
          </a:custGeom>
        </p:spPr>
        <p:txBody>
          <a:bodyPr lIns="0" tIns="0" rIns="0" bIns="0">
            <a:normAutofit/>
          </a:bodyPr>
          <a:lstStyle>
            <a:lvl1pPr>
              <a:defRPr sz="1001">
                <a:solidFill>
                  <a:srgbClr val="FFFFFF"/>
                </a:solidFill>
                <a:latin typeface="+mn-lt"/>
                <a:cs typeface="Arial"/>
              </a:defRPr>
            </a:lvl1p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4746" y="6129367"/>
            <a:ext cx="646903" cy="501631"/>
          </a:xfrm>
          <a:prstGeom prst="rect">
            <a:avLst/>
          </a:prstGeom>
        </p:spPr>
      </p:pic>
    </p:spTree>
    <p:extLst>
      <p:ext uri="{BB962C8B-B14F-4D97-AF65-F5344CB8AC3E}">
        <p14:creationId xmlns:p14="http://schemas.microsoft.com/office/powerpoint/2010/main" val="378095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3.emf"/><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2.emf"/><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801" y="323849"/>
            <a:ext cx="11671300" cy="85953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12801" y="1274825"/>
            <a:ext cx="11671300" cy="470916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63612" y="6496406"/>
            <a:ext cx="9458086" cy="172221"/>
          </a:xfrm>
          <a:prstGeom prst="rect">
            <a:avLst/>
          </a:prstGeom>
        </p:spPr>
        <p:txBody>
          <a:bodyPr vert="horz" lIns="0" tIns="0" rIns="0" bIns="0" rtlCol="0" anchor="t" anchorCtr="0">
            <a:normAutofit/>
          </a:bodyPr>
          <a:lstStyle>
            <a:lvl1pPr algn="l">
              <a:defRPr sz="1000">
                <a:solidFill>
                  <a:schemeClr val="tx2"/>
                </a:solidFill>
                <a:latin typeface="+mn-lt"/>
                <a:cs typeface="Arial"/>
              </a:defRPr>
            </a:lvl1pPr>
          </a:lstStyle>
          <a:p>
            <a:endParaRPr lang="en-US" dirty="0"/>
          </a:p>
        </p:txBody>
      </p:sp>
      <p:sp>
        <p:nvSpPr>
          <p:cNvPr id="6" name="Slide Number Placeholder 5"/>
          <p:cNvSpPr>
            <a:spLocks noGrp="1"/>
          </p:cNvSpPr>
          <p:nvPr>
            <p:ph type="sldNum" sz="quarter" idx="4"/>
          </p:nvPr>
        </p:nvSpPr>
        <p:spPr>
          <a:xfrm>
            <a:off x="307975" y="6496406"/>
            <a:ext cx="455637" cy="172221"/>
          </a:xfrm>
          <a:prstGeom prst="rect">
            <a:avLst/>
          </a:prstGeom>
        </p:spPr>
        <p:txBody>
          <a:bodyPr vert="horz" lIns="0" tIns="0" rIns="0" bIns="0" rtlCol="0" anchor="t" anchorCtr="0">
            <a:normAutofit/>
          </a:bodyPr>
          <a:lstStyle>
            <a:lvl1pPr algn="l">
              <a:defRPr sz="1000">
                <a:solidFill>
                  <a:schemeClr val="tx2"/>
                </a:solidFill>
                <a:latin typeface="+mn-lt"/>
                <a:cs typeface="Arial"/>
              </a:defRPr>
            </a:lvl1pPr>
          </a:lstStyle>
          <a:p>
            <a:fld id="{FD9C4343-C115-504A-8D4F-0B17318D4A48}" type="slidenum">
              <a:rPr lang="en-US" smtClean="0"/>
              <a:pPr/>
              <a:t>‹#›</a:t>
            </a:fld>
            <a:endParaRPr lang="en-US" dirty="0"/>
          </a:p>
        </p:txBody>
      </p:sp>
      <p:pic>
        <p:nvPicPr>
          <p:cNvPr id="10" name="Picture 9"/>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84746" y="6171889"/>
            <a:ext cx="646903" cy="501631"/>
          </a:xfrm>
          <a:prstGeom prst="rect">
            <a:avLst/>
          </a:prstGeom>
        </p:spPr>
      </p:pic>
      <p:sp>
        <p:nvSpPr>
          <p:cNvPr id="12" name="Rectangle 11"/>
          <p:cNvSpPr/>
          <p:nvPr userDrawn="1"/>
        </p:nvSpPr>
        <p:spPr>
          <a:xfrm>
            <a:off x="7778802" y="-3095"/>
            <a:ext cx="4410023" cy="1770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3"/>
          <p:cNvSpPr/>
          <p:nvPr userDrawn="1"/>
        </p:nvSpPr>
        <p:spPr>
          <a:xfrm>
            <a:off x="0" y="-4944"/>
            <a:ext cx="8266119" cy="184773"/>
          </a:xfrm>
          <a:custGeom>
            <a:avLst/>
            <a:gdLst>
              <a:gd name="connsiteX0" fmla="*/ 0 w 6709251"/>
              <a:gd name="connsiteY0" fmla="*/ 0 h 182880"/>
              <a:gd name="connsiteX1" fmla="*/ 6709251 w 6709251"/>
              <a:gd name="connsiteY1" fmla="*/ 0 h 182880"/>
              <a:gd name="connsiteX2" fmla="*/ 6709251 w 6709251"/>
              <a:gd name="connsiteY2" fmla="*/ 182880 h 182880"/>
              <a:gd name="connsiteX3" fmla="*/ 0 w 6709251"/>
              <a:gd name="connsiteY3" fmla="*/ 182880 h 182880"/>
              <a:gd name="connsiteX4" fmla="*/ 0 w 6709251"/>
              <a:gd name="connsiteY4" fmla="*/ 0 h 182880"/>
              <a:gd name="connsiteX0" fmla="*/ 0 w 7073510"/>
              <a:gd name="connsiteY0" fmla="*/ 0 h 182880"/>
              <a:gd name="connsiteX1" fmla="*/ 7073510 w 7073510"/>
              <a:gd name="connsiteY1" fmla="*/ 0 h 182880"/>
              <a:gd name="connsiteX2" fmla="*/ 6709251 w 7073510"/>
              <a:gd name="connsiteY2" fmla="*/ 182880 h 182880"/>
              <a:gd name="connsiteX3" fmla="*/ 0 w 7073510"/>
              <a:gd name="connsiteY3" fmla="*/ 182880 h 182880"/>
              <a:gd name="connsiteX4" fmla="*/ 0 w 7073510"/>
              <a:gd name="connsiteY4" fmla="*/ 0 h 182880"/>
              <a:gd name="connsiteX0" fmla="*/ 0 w 8678702"/>
              <a:gd name="connsiteY0" fmla="*/ 0 h 182880"/>
              <a:gd name="connsiteX1" fmla="*/ 8678702 w 8678702"/>
              <a:gd name="connsiteY1" fmla="*/ 0 h 182880"/>
              <a:gd name="connsiteX2" fmla="*/ 8314443 w 8678702"/>
              <a:gd name="connsiteY2" fmla="*/ 182880 h 182880"/>
              <a:gd name="connsiteX3" fmla="*/ 1605192 w 8678702"/>
              <a:gd name="connsiteY3" fmla="*/ 182880 h 182880"/>
              <a:gd name="connsiteX4" fmla="*/ 0 w 8678702"/>
              <a:gd name="connsiteY4" fmla="*/ 0 h 182880"/>
              <a:gd name="connsiteX0" fmla="*/ 0 w 8678702"/>
              <a:gd name="connsiteY0" fmla="*/ 0 h 186220"/>
              <a:gd name="connsiteX1" fmla="*/ 8678702 w 8678702"/>
              <a:gd name="connsiteY1" fmla="*/ 0 h 186220"/>
              <a:gd name="connsiteX2" fmla="*/ 8314443 w 8678702"/>
              <a:gd name="connsiteY2" fmla="*/ 182880 h 186220"/>
              <a:gd name="connsiteX3" fmla="*/ 6661 w 8678702"/>
              <a:gd name="connsiteY3" fmla="*/ 186220 h 186220"/>
              <a:gd name="connsiteX4" fmla="*/ 0 w 8678702"/>
              <a:gd name="connsiteY4" fmla="*/ 0 h 186220"/>
              <a:gd name="connsiteX0" fmla="*/ 133211 w 8672041"/>
              <a:gd name="connsiteY0" fmla="*/ 50097 h 186220"/>
              <a:gd name="connsiteX1" fmla="*/ 8672041 w 8672041"/>
              <a:gd name="connsiteY1" fmla="*/ 0 h 186220"/>
              <a:gd name="connsiteX2" fmla="*/ 8307782 w 8672041"/>
              <a:gd name="connsiteY2" fmla="*/ 182880 h 186220"/>
              <a:gd name="connsiteX3" fmla="*/ 0 w 8672041"/>
              <a:gd name="connsiteY3" fmla="*/ 186220 h 186220"/>
              <a:gd name="connsiteX4" fmla="*/ 133211 w 8672041"/>
              <a:gd name="connsiteY4" fmla="*/ 50097 h 186220"/>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3330 w 8672041"/>
              <a:gd name="connsiteY0" fmla="*/ 3340 h 188165"/>
              <a:gd name="connsiteX1" fmla="*/ 8672041 w 8672041"/>
              <a:gd name="connsiteY1" fmla="*/ 0 h 188165"/>
              <a:gd name="connsiteX2" fmla="*/ 8307782 w 8672041"/>
              <a:gd name="connsiteY2" fmla="*/ 188165 h 188165"/>
              <a:gd name="connsiteX3" fmla="*/ 0 w 8672041"/>
              <a:gd name="connsiteY3" fmla="*/ 186220 h 188165"/>
              <a:gd name="connsiteX4" fmla="*/ 3330 w 8672041"/>
              <a:gd name="connsiteY4" fmla="*/ 3340 h 188165"/>
              <a:gd name="connsiteX0" fmla="*/ 3330 w 8672041"/>
              <a:gd name="connsiteY0" fmla="*/ 3340 h 186220"/>
              <a:gd name="connsiteX1" fmla="*/ 8672041 w 8672041"/>
              <a:gd name="connsiteY1" fmla="*/ 0 h 186220"/>
              <a:gd name="connsiteX2" fmla="*/ 8307782 w 8672041"/>
              <a:gd name="connsiteY2" fmla="*/ 182880 h 186220"/>
              <a:gd name="connsiteX3" fmla="*/ 0 w 8672041"/>
              <a:gd name="connsiteY3" fmla="*/ 186220 h 186220"/>
              <a:gd name="connsiteX4" fmla="*/ 3330 w 8672041"/>
              <a:gd name="connsiteY4" fmla="*/ 3340 h 186220"/>
              <a:gd name="connsiteX0" fmla="*/ 0 w 8673980"/>
              <a:gd name="connsiteY0" fmla="*/ 3340 h 186220"/>
              <a:gd name="connsiteX1" fmla="*/ 8673980 w 8673980"/>
              <a:gd name="connsiteY1" fmla="*/ 0 h 186220"/>
              <a:gd name="connsiteX2" fmla="*/ 8309721 w 8673980"/>
              <a:gd name="connsiteY2" fmla="*/ 182880 h 186220"/>
              <a:gd name="connsiteX3" fmla="*/ 1939 w 8673980"/>
              <a:gd name="connsiteY3" fmla="*/ 186220 h 186220"/>
              <a:gd name="connsiteX4" fmla="*/ 0 w 8673980"/>
              <a:gd name="connsiteY4" fmla="*/ 3340 h 186220"/>
              <a:gd name="connsiteX0" fmla="*/ 0 w 8673980"/>
              <a:gd name="connsiteY0" fmla="*/ 0 h 188166"/>
              <a:gd name="connsiteX1" fmla="*/ 8673980 w 8673980"/>
              <a:gd name="connsiteY1" fmla="*/ 1946 h 188166"/>
              <a:gd name="connsiteX2" fmla="*/ 8309721 w 8673980"/>
              <a:gd name="connsiteY2" fmla="*/ 184826 h 188166"/>
              <a:gd name="connsiteX3" fmla="*/ 1939 w 8673980"/>
              <a:gd name="connsiteY3" fmla="*/ 188166 h 188166"/>
              <a:gd name="connsiteX4" fmla="*/ 0 w 8673980"/>
              <a:gd name="connsiteY4" fmla="*/ 0 h 188166"/>
              <a:gd name="connsiteX0" fmla="*/ 8631 w 8682611"/>
              <a:gd name="connsiteY0" fmla="*/ 0 h 262155"/>
              <a:gd name="connsiteX1" fmla="*/ 8682611 w 8682611"/>
              <a:gd name="connsiteY1" fmla="*/ 1946 h 262155"/>
              <a:gd name="connsiteX2" fmla="*/ 8318352 w 8682611"/>
              <a:gd name="connsiteY2" fmla="*/ 184826 h 262155"/>
              <a:gd name="connsiteX3" fmla="*/ 30 w 8682611"/>
              <a:gd name="connsiteY3" fmla="*/ 262155 h 262155"/>
              <a:gd name="connsiteX4" fmla="*/ 8631 w 8682611"/>
              <a:gd name="connsiteY4" fmla="*/ 0 h 262155"/>
              <a:gd name="connsiteX0" fmla="*/ 3393 w 8677373"/>
              <a:gd name="connsiteY0" fmla="*/ 0 h 198736"/>
              <a:gd name="connsiteX1" fmla="*/ 8677373 w 8677373"/>
              <a:gd name="connsiteY1" fmla="*/ 1946 h 198736"/>
              <a:gd name="connsiteX2" fmla="*/ 8313114 w 8677373"/>
              <a:gd name="connsiteY2" fmla="*/ 184826 h 198736"/>
              <a:gd name="connsiteX3" fmla="*/ 63 w 8677373"/>
              <a:gd name="connsiteY3" fmla="*/ 198736 h 198736"/>
              <a:gd name="connsiteX4" fmla="*/ 3393 w 8677373"/>
              <a:gd name="connsiteY4" fmla="*/ 0 h 198736"/>
              <a:gd name="connsiteX0" fmla="*/ 3393 w 8677373"/>
              <a:gd name="connsiteY0" fmla="*/ 0 h 198736"/>
              <a:gd name="connsiteX1" fmla="*/ 8677373 w 8677373"/>
              <a:gd name="connsiteY1" fmla="*/ 1946 h 198736"/>
              <a:gd name="connsiteX2" fmla="*/ 8313115 w 8677373"/>
              <a:gd name="connsiteY2" fmla="*/ 189197 h 198736"/>
              <a:gd name="connsiteX3" fmla="*/ 63 w 8677373"/>
              <a:gd name="connsiteY3" fmla="*/ 198736 h 198736"/>
              <a:gd name="connsiteX4" fmla="*/ 3393 w 8677373"/>
              <a:gd name="connsiteY4" fmla="*/ 0 h 198736"/>
              <a:gd name="connsiteX0" fmla="*/ 0 w 8678339"/>
              <a:gd name="connsiteY0" fmla="*/ 0 h 198736"/>
              <a:gd name="connsiteX1" fmla="*/ 8678339 w 8678339"/>
              <a:gd name="connsiteY1" fmla="*/ 1946 h 198736"/>
              <a:gd name="connsiteX2" fmla="*/ 8314081 w 8678339"/>
              <a:gd name="connsiteY2" fmla="*/ 189197 h 198736"/>
              <a:gd name="connsiteX3" fmla="*/ 1029 w 8678339"/>
              <a:gd name="connsiteY3" fmla="*/ 198736 h 198736"/>
              <a:gd name="connsiteX4" fmla="*/ 0 w 8678339"/>
              <a:gd name="connsiteY4" fmla="*/ 0 h 198736"/>
              <a:gd name="connsiteX0" fmla="*/ 0 w 8678339"/>
              <a:gd name="connsiteY0" fmla="*/ 0 h 194364"/>
              <a:gd name="connsiteX1" fmla="*/ 8678339 w 8678339"/>
              <a:gd name="connsiteY1" fmla="*/ 1946 h 194364"/>
              <a:gd name="connsiteX2" fmla="*/ 8314081 w 8678339"/>
              <a:gd name="connsiteY2" fmla="*/ 189197 h 194364"/>
              <a:gd name="connsiteX3" fmla="*/ 1029 w 8678339"/>
              <a:gd name="connsiteY3" fmla="*/ 194364 h 194364"/>
              <a:gd name="connsiteX4" fmla="*/ 0 w 8678339"/>
              <a:gd name="connsiteY4" fmla="*/ 0 h 194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8339" h="194364">
                <a:moveTo>
                  <a:pt x="0" y="0"/>
                </a:moveTo>
                <a:lnTo>
                  <a:pt x="8678339" y="1946"/>
                </a:lnTo>
                <a:lnTo>
                  <a:pt x="8314081" y="189197"/>
                </a:lnTo>
                <a:lnTo>
                  <a:pt x="1029" y="194364"/>
                </a:lnTo>
                <a:cubicBezTo>
                  <a:pt x="383" y="133404"/>
                  <a:pt x="646" y="60960"/>
                  <a:pt x="0"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191492"/>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8" r:id="rId3"/>
    <p:sldLayoutId id="2147483679" r:id="rId4"/>
    <p:sldLayoutId id="2147483680" r:id="rId5"/>
    <p:sldLayoutId id="2147483681" r:id="rId6"/>
    <p:sldLayoutId id="2147483682" r:id="rId7"/>
    <p:sldLayoutId id="2147483683" r:id="rId8"/>
    <p:sldLayoutId id="2147483685" r:id="rId9"/>
    <p:sldLayoutId id="2147483684" r:id="rId10"/>
    <p:sldLayoutId id="2147483670" r:id="rId11"/>
    <p:sldLayoutId id="2147483668" r:id="rId12"/>
    <p:sldLayoutId id="2147483669" r:id="rId13"/>
    <p:sldLayoutId id="2147483671" r:id="rId14"/>
    <p:sldLayoutId id="2147483672" r:id="rId15"/>
    <p:sldLayoutId id="2147483673" r:id="rId16"/>
    <p:sldLayoutId id="2147483674" r:id="rId17"/>
    <p:sldLayoutId id="2147483675" r:id="rId18"/>
    <p:sldLayoutId id="2147483667" r:id="rId19"/>
    <p:sldLayoutId id="2147483652" r:id="rId20"/>
    <p:sldLayoutId id="2147483653" r:id="rId21"/>
    <p:sldLayoutId id="2147483659" r:id="rId22"/>
    <p:sldLayoutId id="2147483660" r:id="rId23"/>
    <p:sldLayoutId id="2147483662" r:id="rId24"/>
    <p:sldLayoutId id="2147483654" r:id="rId25"/>
    <p:sldLayoutId id="2147483655" r:id="rId26"/>
    <p:sldLayoutId id="2147483656" r:id="rId27"/>
    <p:sldLayoutId id="2147483657" r:id="rId28"/>
  </p:sldLayoutIdLst>
  <p:hf hdr="0"/>
  <p:txStyles>
    <p:titleStyle>
      <a:lvl1pPr algn="l" defTabSz="457200" rtl="0" eaLnBrk="1" latinLnBrk="0" hangingPunct="1">
        <a:spcBef>
          <a:spcPct val="0"/>
        </a:spcBef>
        <a:buNone/>
        <a:defRPr sz="2800" b="1" kern="1200">
          <a:solidFill>
            <a:schemeClr val="tx1"/>
          </a:solidFill>
          <a:latin typeface="+mj-lt"/>
          <a:ea typeface="+mj-ea"/>
          <a:cs typeface="Arial"/>
        </a:defRPr>
      </a:lvl1pPr>
    </p:titleStyle>
    <p:bodyStyle>
      <a:lvl1pPr marL="233363" indent="-233363" algn="l" defTabSz="457200" rtl="0" eaLnBrk="1" latinLnBrk="0" hangingPunct="1">
        <a:spcBef>
          <a:spcPts val="528"/>
        </a:spcBef>
        <a:spcAft>
          <a:spcPts val="0"/>
        </a:spcAft>
        <a:buClr>
          <a:schemeClr val="accent1"/>
        </a:buClr>
        <a:buFont typeface="Arial" panose="020B0604020202020204" pitchFamily="34" charset="0"/>
        <a:buChar char="•"/>
        <a:defRPr sz="2400" b="0" kern="1200">
          <a:solidFill>
            <a:schemeClr val="tx1"/>
          </a:solidFill>
          <a:latin typeface="+mn-lt"/>
          <a:ea typeface="+mn-ea"/>
          <a:cs typeface="Arial"/>
        </a:defRPr>
      </a:lvl1pPr>
      <a:lvl2pPr marL="339725" indent="-169863" algn="l" defTabSz="457200" rtl="0" eaLnBrk="1" latinLnBrk="0" hangingPunct="1">
        <a:spcBef>
          <a:spcPts val="528"/>
        </a:spcBef>
        <a:spcAft>
          <a:spcPts val="0"/>
        </a:spcAft>
        <a:buClr>
          <a:schemeClr val="accent1"/>
        </a:buClr>
        <a:buFont typeface="Arial"/>
        <a:buChar char="•"/>
        <a:defRPr sz="2200" b="0" i="0" kern="1200">
          <a:solidFill>
            <a:schemeClr val="tx1"/>
          </a:solidFill>
          <a:latin typeface="Arial"/>
          <a:ea typeface="+mn-ea"/>
          <a:cs typeface="Arial"/>
        </a:defRPr>
      </a:lvl2pPr>
      <a:lvl3pPr marL="509588" indent="-169863" algn="l" defTabSz="457200" rtl="0" eaLnBrk="1" latinLnBrk="0" hangingPunct="1">
        <a:spcBef>
          <a:spcPts val="528"/>
        </a:spcBef>
        <a:spcAft>
          <a:spcPts val="0"/>
        </a:spcAft>
        <a:buClr>
          <a:schemeClr val="accent1"/>
        </a:buClr>
        <a:buFont typeface="Arial"/>
        <a:buChar char="•"/>
        <a:tabLst/>
        <a:defRPr sz="2000" kern="1200">
          <a:solidFill>
            <a:schemeClr val="tx1"/>
          </a:solidFill>
          <a:latin typeface="+mn-lt"/>
          <a:ea typeface="+mn-ea"/>
          <a:cs typeface="Arial"/>
        </a:defRPr>
      </a:lvl3pPr>
      <a:lvl4pPr marL="690563" indent="-180975" algn="l" defTabSz="457200" rtl="0" eaLnBrk="1" latinLnBrk="0" hangingPunct="1">
        <a:spcBef>
          <a:spcPts val="528"/>
        </a:spcBef>
        <a:spcAft>
          <a:spcPts val="0"/>
        </a:spcAft>
        <a:buClr>
          <a:schemeClr val="accent1"/>
        </a:buClr>
        <a:buFont typeface="Arial"/>
        <a:buChar char="•"/>
        <a:tabLst/>
        <a:defRPr sz="1800" kern="1200">
          <a:solidFill>
            <a:schemeClr val="tx1"/>
          </a:solidFill>
          <a:latin typeface="+mn-lt"/>
          <a:ea typeface="+mn-ea"/>
          <a:cs typeface="Arial"/>
        </a:defRPr>
      </a:lvl4pPr>
      <a:lvl5pPr marL="857250" indent="-166688" algn="l" defTabSz="457200" rtl="0" eaLnBrk="1" latinLnBrk="0" hangingPunct="1">
        <a:spcBef>
          <a:spcPts val="528"/>
        </a:spcBef>
        <a:spcAft>
          <a:spcPts val="0"/>
        </a:spcAft>
        <a:buClr>
          <a:schemeClr val="accent1"/>
        </a:buClr>
        <a:buFont typeface="Arial"/>
        <a:buChar char="•"/>
        <a:defRPr sz="1600" kern="1200">
          <a:solidFill>
            <a:schemeClr val="tx1"/>
          </a:solidFill>
          <a:latin typeface="+mn-lt"/>
          <a:ea typeface="+mn-ea"/>
          <a:cs typeface="Arial"/>
        </a:defRPr>
      </a:lvl5pPr>
      <a:lvl6pPr marL="800100" indent="-114300" algn="l" defTabSz="457200" rtl="0" eaLnBrk="1" latinLnBrk="0" hangingPunct="1">
        <a:spcBef>
          <a:spcPts val="528"/>
        </a:spcBef>
        <a:spcAft>
          <a:spcPts val="0"/>
        </a:spcAft>
        <a:buClr>
          <a:schemeClr val="accent1"/>
        </a:buClr>
        <a:buSzPct val="100000"/>
        <a:buFont typeface="Arial"/>
        <a:buChar char="•"/>
        <a:tabLst/>
        <a:defRPr sz="1400" kern="1200">
          <a:solidFill>
            <a:schemeClr val="tx1"/>
          </a:solidFill>
          <a:latin typeface="+mn-lt"/>
          <a:ea typeface="+mn-ea"/>
          <a:cs typeface="+mn-cs"/>
        </a:defRPr>
      </a:lvl6pPr>
      <a:lvl7pPr marL="915988" indent="-115888" algn="l" defTabSz="457200" rtl="0" eaLnBrk="1" latinLnBrk="0" hangingPunct="1">
        <a:spcBef>
          <a:spcPts val="528"/>
        </a:spcBef>
        <a:spcAft>
          <a:spcPts val="0"/>
        </a:spcAft>
        <a:buClr>
          <a:schemeClr val="accent1"/>
        </a:buClr>
        <a:buFont typeface="Arial"/>
        <a:buChar char="•"/>
        <a:defRPr sz="1200" kern="1200">
          <a:solidFill>
            <a:schemeClr val="tx1"/>
          </a:solidFill>
          <a:latin typeface="+mn-lt"/>
          <a:ea typeface="+mn-ea"/>
          <a:cs typeface="+mn-cs"/>
        </a:defRPr>
      </a:lvl7pPr>
      <a:lvl8pPr marL="1030288" indent="-114300" algn="l" defTabSz="457200" rtl="0" eaLnBrk="1" latinLnBrk="0" hangingPunct="1">
        <a:spcBef>
          <a:spcPct val="20000"/>
        </a:spcBef>
        <a:buClr>
          <a:schemeClr val="accent1"/>
        </a:buClr>
        <a:buFont typeface="Arial"/>
        <a:buChar char="•"/>
        <a:defRPr sz="1050" kern="1200" baseline="0">
          <a:solidFill>
            <a:schemeClr val="tx1"/>
          </a:solidFill>
          <a:latin typeface="+mn-lt"/>
          <a:ea typeface="+mn-ea"/>
          <a:cs typeface="+mn-cs"/>
        </a:defRPr>
      </a:lvl8pPr>
      <a:lvl9pPr marL="1198563" indent="-106363" algn="l" defTabSz="457200" rtl="0" eaLnBrk="1" latinLnBrk="0" hangingPunct="1">
        <a:spcBef>
          <a:spcPct val="20000"/>
        </a:spcBef>
        <a:buClr>
          <a:schemeClr val="accent1"/>
        </a:buClr>
        <a:buFont typeface="Arial"/>
        <a:buChar char="•"/>
        <a:defRPr sz="105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Bar">
            <a:extLst>
              <a:ext uri="{FF2B5EF4-FFF2-40B4-BE49-F238E27FC236}">
                <a16:creationId xmlns:a16="http://schemas.microsoft.com/office/drawing/2014/main" id="{249890E8-44B5-FC4E-B11B-38CBCDAC5189}"/>
              </a:ext>
            </a:extLst>
          </p:cNvPr>
          <p:cNvPicPr>
            <a:picLocks noChangeAspect="1"/>
          </p:cNvPicPr>
          <p:nvPr userDrawn="1"/>
        </p:nvPicPr>
        <p:blipFill>
          <a:blip r:embed="rId23"/>
          <a:stretch>
            <a:fillRect/>
          </a:stretch>
        </p:blipFill>
        <p:spPr>
          <a:xfrm>
            <a:off x="0" y="0"/>
            <a:ext cx="12188825" cy="184793"/>
          </a:xfrm>
          <a:prstGeom prst="rect">
            <a:avLst/>
          </a:prstGeom>
        </p:spPr>
      </p:pic>
      <p:pic>
        <p:nvPicPr>
          <p:cNvPr id="9" name="Logo">
            <a:extLst>
              <a:ext uri="{FF2B5EF4-FFF2-40B4-BE49-F238E27FC236}">
                <a16:creationId xmlns:a16="http://schemas.microsoft.com/office/drawing/2014/main" id="{FBE06973-1178-4C46-BDA7-05479C2734CD}"/>
              </a:ext>
            </a:extLst>
          </p:cNvPr>
          <p:cNvPicPr>
            <a:picLocks noChangeAspect="1"/>
          </p:cNvPicPr>
          <p:nvPr userDrawn="1"/>
        </p:nvPicPr>
        <p:blipFill>
          <a:blip r:embed="rId24"/>
          <a:stretch>
            <a:fillRect/>
          </a:stretch>
        </p:blipFill>
        <p:spPr>
          <a:xfrm>
            <a:off x="11207878" y="6078655"/>
            <a:ext cx="787271" cy="687705"/>
          </a:xfrm>
          <a:prstGeom prst="rect">
            <a:avLst/>
          </a:prstGeom>
        </p:spPr>
      </p:pic>
      <p:sp>
        <p:nvSpPr>
          <p:cNvPr id="6" name="Slide Number Placeholder 5"/>
          <p:cNvSpPr>
            <a:spLocks noGrp="1"/>
          </p:cNvSpPr>
          <p:nvPr>
            <p:ph type="sldNum" sz="quarter" idx="4"/>
          </p:nvPr>
        </p:nvSpPr>
        <p:spPr>
          <a:xfrm>
            <a:off x="265113" y="6505931"/>
            <a:ext cx="498499" cy="172221"/>
          </a:xfrm>
          <a:prstGeom prst="rect">
            <a:avLst/>
          </a:prstGeom>
        </p:spPr>
        <p:txBody>
          <a:bodyPr vert="horz" lIns="0" tIns="0" rIns="0" bIns="0" rtlCol="0" anchor="t" anchorCtr="0">
            <a:normAutofit/>
          </a:bodyPr>
          <a:lstStyle>
            <a:lvl1pPr algn="l">
              <a:defRPr sz="1000">
                <a:solidFill>
                  <a:schemeClr val="tx2"/>
                </a:solidFill>
                <a:latin typeface="+mn-lt"/>
                <a:cs typeface="Arial"/>
              </a:defRPr>
            </a:lvl1pPr>
          </a:lstStyle>
          <a:p>
            <a:fld id="{FD9C4343-C115-504A-8D4F-0B17318D4A48}" type="slidenum">
              <a:rPr lang="en-US" smtClean="0"/>
              <a:pPr/>
              <a:t>‹#›</a:t>
            </a:fld>
            <a:endParaRPr lang="en-US"/>
          </a:p>
        </p:txBody>
      </p:sp>
      <p:sp>
        <p:nvSpPr>
          <p:cNvPr id="5" name="Footer Placeholder 4"/>
          <p:cNvSpPr>
            <a:spLocks noGrp="1"/>
          </p:cNvSpPr>
          <p:nvPr>
            <p:ph type="ftr" sz="quarter" idx="3"/>
          </p:nvPr>
        </p:nvSpPr>
        <p:spPr>
          <a:xfrm>
            <a:off x="765174" y="6505931"/>
            <a:ext cx="6399237" cy="172221"/>
          </a:xfrm>
          <a:prstGeom prst="rect">
            <a:avLst/>
          </a:prstGeom>
        </p:spPr>
        <p:txBody>
          <a:bodyPr vert="horz" lIns="0" tIns="0" rIns="0" bIns="0" rtlCol="0" anchor="t" anchorCtr="0">
            <a:normAutofit/>
          </a:bodyPr>
          <a:lstStyle>
            <a:lvl1pPr algn="l">
              <a:defRPr sz="1000">
                <a:solidFill>
                  <a:schemeClr val="tx2"/>
                </a:solidFill>
                <a:latin typeface="+mn-lt"/>
                <a:cs typeface="Arial"/>
              </a:defRPr>
            </a:lvl1pPr>
          </a:lstStyle>
          <a:p>
            <a:endParaRPr lang="en-US"/>
          </a:p>
        </p:txBody>
      </p:sp>
      <p:sp>
        <p:nvSpPr>
          <p:cNvPr id="2" name="Title Placeholder 1"/>
          <p:cNvSpPr>
            <a:spLocks noGrp="1"/>
          </p:cNvSpPr>
          <p:nvPr>
            <p:ph type="title"/>
          </p:nvPr>
        </p:nvSpPr>
        <p:spPr>
          <a:xfrm>
            <a:off x="265113" y="304800"/>
            <a:ext cx="11658600" cy="10287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265113" y="1333500"/>
            <a:ext cx="11658600" cy="46481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9786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hdr="0"/>
  <p:txStyles>
    <p:titleStyle>
      <a:lvl1pPr algn="l" defTabSz="457200" rtl="0" eaLnBrk="1" latinLnBrk="0" hangingPunct="1">
        <a:spcBef>
          <a:spcPct val="0"/>
        </a:spcBef>
        <a:buNone/>
        <a:defRPr sz="2800" b="1" kern="1200">
          <a:solidFill>
            <a:schemeClr val="tx1"/>
          </a:solidFill>
          <a:latin typeface="+mj-lt"/>
          <a:ea typeface="+mj-ea"/>
          <a:cs typeface="Arial"/>
        </a:defRPr>
      </a:lvl1pPr>
    </p:titleStyle>
    <p:bodyStyle>
      <a:lvl1pPr marL="233363" indent="-233363" algn="l" defTabSz="457200" rtl="0" eaLnBrk="1" latinLnBrk="0" hangingPunct="1">
        <a:spcBef>
          <a:spcPts val="600"/>
        </a:spcBef>
        <a:spcAft>
          <a:spcPts val="0"/>
        </a:spcAft>
        <a:buClr>
          <a:schemeClr val="accent1"/>
        </a:buClr>
        <a:buFont typeface="Arial" panose="020B0604020202020204" pitchFamily="34" charset="0"/>
        <a:buChar char="•"/>
        <a:defRPr sz="2400" b="0" kern="1200">
          <a:solidFill>
            <a:schemeClr val="tx1"/>
          </a:solidFill>
          <a:latin typeface="+mn-lt"/>
          <a:ea typeface="+mn-ea"/>
          <a:cs typeface="Arial"/>
        </a:defRPr>
      </a:lvl1pPr>
      <a:lvl2pPr marL="457200" indent="-219456" algn="l" defTabSz="457200" rtl="0" eaLnBrk="1" latinLnBrk="0" hangingPunct="1">
        <a:spcBef>
          <a:spcPts val="600"/>
        </a:spcBef>
        <a:spcAft>
          <a:spcPts val="0"/>
        </a:spcAft>
        <a:buClr>
          <a:schemeClr val="accent1"/>
        </a:buClr>
        <a:buFont typeface="Arial"/>
        <a:buChar char="•"/>
        <a:defRPr sz="2200" b="0" i="0" kern="1200">
          <a:solidFill>
            <a:schemeClr val="tx1"/>
          </a:solidFill>
          <a:latin typeface="Arial"/>
          <a:ea typeface="+mn-ea"/>
          <a:cs typeface="Arial"/>
        </a:defRPr>
      </a:lvl2pPr>
      <a:lvl3pPr marL="658368" indent="-201168" algn="l" defTabSz="457200" rtl="0" eaLnBrk="1" latinLnBrk="0" hangingPunct="1">
        <a:spcBef>
          <a:spcPts val="600"/>
        </a:spcBef>
        <a:spcAft>
          <a:spcPts val="0"/>
        </a:spcAft>
        <a:buClr>
          <a:schemeClr val="accent1"/>
        </a:buClr>
        <a:buFont typeface="Arial"/>
        <a:buChar char="•"/>
        <a:tabLst/>
        <a:defRPr sz="2000" kern="1200">
          <a:solidFill>
            <a:schemeClr val="tx1"/>
          </a:solidFill>
          <a:latin typeface="+mn-lt"/>
          <a:ea typeface="+mn-ea"/>
          <a:cs typeface="Arial"/>
        </a:defRPr>
      </a:lvl3pPr>
      <a:lvl4pPr marL="841248" indent="-180975" algn="l" defTabSz="457200" rtl="0" eaLnBrk="1" latinLnBrk="0" hangingPunct="1">
        <a:spcBef>
          <a:spcPts val="600"/>
        </a:spcBef>
        <a:spcAft>
          <a:spcPts val="0"/>
        </a:spcAft>
        <a:buClr>
          <a:schemeClr val="accent1"/>
        </a:buClr>
        <a:buFont typeface="Arial"/>
        <a:buChar char="•"/>
        <a:tabLst/>
        <a:defRPr sz="1800" kern="1200">
          <a:solidFill>
            <a:schemeClr val="tx1"/>
          </a:solidFill>
          <a:latin typeface="+mn-lt"/>
          <a:ea typeface="+mn-ea"/>
          <a:cs typeface="Arial"/>
        </a:defRPr>
      </a:lvl4pPr>
      <a:lvl5pPr marL="1005840" indent="-166688" algn="l" defTabSz="457200" rtl="0" eaLnBrk="1" latinLnBrk="0" hangingPunct="1">
        <a:spcBef>
          <a:spcPts val="600"/>
        </a:spcBef>
        <a:spcAft>
          <a:spcPts val="0"/>
        </a:spcAft>
        <a:buClr>
          <a:schemeClr val="accent1"/>
        </a:buClr>
        <a:buFont typeface="Arial"/>
        <a:buChar char="•"/>
        <a:defRPr sz="1600" kern="1200">
          <a:solidFill>
            <a:schemeClr val="tx1"/>
          </a:solidFill>
          <a:latin typeface="+mn-lt"/>
          <a:ea typeface="+mn-ea"/>
          <a:cs typeface="Arial"/>
        </a:defRPr>
      </a:lvl5pPr>
      <a:lvl6pPr marL="1143000" indent="-137160" algn="l" defTabSz="457200" rtl="0" eaLnBrk="1" latinLnBrk="0" hangingPunct="1">
        <a:spcBef>
          <a:spcPts val="600"/>
        </a:spcBef>
        <a:spcAft>
          <a:spcPts val="0"/>
        </a:spcAft>
        <a:buClr>
          <a:schemeClr val="accent1"/>
        </a:buClr>
        <a:buSzPct val="100000"/>
        <a:buFont typeface="Arial"/>
        <a:buChar char="•"/>
        <a:tabLst/>
        <a:defRPr sz="1400" kern="1200">
          <a:solidFill>
            <a:schemeClr val="tx1"/>
          </a:solidFill>
          <a:latin typeface="+mn-lt"/>
          <a:ea typeface="+mn-ea"/>
          <a:cs typeface="+mn-cs"/>
        </a:defRPr>
      </a:lvl6pPr>
      <a:lvl7pPr marL="1261872" indent="-115888" algn="l" defTabSz="457200" rtl="0" eaLnBrk="1" latinLnBrk="0" hangingPunct="1">
        <a:spcBef>
          <a:spcPts val="600"/>
        </a:spcBef>
        <a:spcAft>
          <a:spcPts val="0"/>
        </a:spcAft>
        <a:buClr>
          <a:schemeClr val="accent1"/>
        </a:buClr>
        <a:buFont typeface="Arial"/>
        <a:buChar char="•"/>
        <a:defRPr sz="1200" kern="1200">
          <a:solidFill>
            <a:schemeClr val="tx1"/>
          </a:solidFill>
          <a:latin typeface="+mn-lt"/>
          <a:ea typeface="+mn-ea"/>
          <a:cs typeface="+mn-cs"/>
        </a:defRPr>
      </a:lvl7pPr>
      <a:lvl8pPr marL="1362456" indent="-100584"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8pPr>
      <a:lvl9pPr marL="1453896" indent="-91440"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6.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41.xml"/><Relationship Id="rId6" Type="http://schemas.openxmlformats.org/officeDocument/2006/relationships/slide" Target="slide20.xml"/><Relationship Id="rId5"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customXml" Target="../ink/ink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customXml" Target="../ink/ink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cca-chem.org/focus/responsible-care/" TargetMode="External"/><Relationship Id="rId1" Type="http://schemas.openxmlformats.org/officeDocument/2006/relationships/slideLayout" Target="../slideLayouts/slideLayout36.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procurement.ppg.com/Raw-Material-Introduction"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1746-3097-613B-3702-106AFACDC9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6029D6-A846-BC5E-8AF7-DAFD8EEF5B96}"/>
              </a:ext>
            </a:extLst>
          </p:cNvPr>
          <p:cNvSpPr>
            <a:spLocks noGrp="1"/>
          </p:cNvSpPr>
          <p:nvPr>
            <p:ph type="ctrTitle"/>
          </p:nvPr>
        </p:nvSpPr>
        <p:spPr/>
        <p:txBody>
          <a:bodyPr>
            <a:normAutofit fontScale="90000"/>
          </a:bodyPr>
          <a:lstStyle/>
          <a:p>
            <a:r>
              <a:rPr lang="en-US" dirty="0"/>
              <a:t>How to complete PPG’s Raw Material Information Request (RMIR) Form </a:t>
            </a:r>
          </a:p>
        </p:txBody>
      </p:sp>
      <p:sp>
        <p:nvSpPr>
          <p:cNvPr id="4" name="Subtitle 3">
            <a:extLst>
              <a:ext uri="{FF2B5EF4-FFF2-40B4-BE49-F238E27FC236}">
                <a16:creationId xmlns:a16="http://schemas.microsoft.com/office/drawing/2014/main" id="{F5296379-B18D-C5B8-8ECB-949293EF7358}"/>
              </a:ext>
            </a:extLst>
          </p:cNvPr>
          <p:cNvSpPr>
            <a:spLocks noGrp="1"/>
          </p:cNvSpPr>
          <p:nvPr>
            <p:ph type="subTitle" idx="1"/>
          </p:nvPr>
        </p:nvSpPr>
        <p:spPr/>
        <p:txBody>
          <a:bodyPr/>
          <a:lstStyle/>
          <a:p>
            <a:r>
              <a:rPr lang="en-US" dirty="0"/>
              <a:t>How-to Training Guide for Suppliers</a:t>
            </a:r>
          </a:p>
        </p:txBody>
      </p:sp>
      <p:sp>
        <p:nvSpPr>
          <p:cNvPr id="5" name="Date Placeholder 4">
            <a:extLst>
              <a:ext uri="{FF2B5EF4-FFF2-40B4-BE49-F238E27FC236}">
                <a16:creationId xmlns:a16="http://schemas.microsoft.com/office/drawing/2014/main" id="{189C685E-B37C-4CE4-8C34-92B3E40DB48B}"/>
              </a:ext>
            </a:extLst>
          </p:cNvPr>
          <p:cNvSpPr>
            <a:spLocks noGrp="1"/>
          </p:cNvSpPr>
          <p:nvPr>
            <p:ph type="dt" sz="half" idx="10"/>
          </p:nvPr>
        </p:nvSpPr>
        <p:spPr/>
        <p:txBody>
          <a:bodyPr/>
          <a:lstStyle/>
          <a:p>
            <a:r>
              <a:rPr lang="en-US" dirty="0"/>
              <a:t>Revision: March 2026</a:t>
            </a:r>
          </a:p>
        </p:txBody>
      </p:sp>
      <p:pic>
        <p:nvPicPr>
          <p:cNvPr id="11" name="Picture Placeholder 10">
            <a:extLst>
              <a:ext uri="{FF2B5EF4-FFF2-40B4-BE49-F238E27FC236}">
                <a16:creationId xmlns:a16="http://schemas.microsoft.com/office/drawing/2014/main" id="{36BDDBBC-4CA0-8AF1-AA83-2B77BB155071}"/>
              </a:ext>
            </a:extLst>
          </p:cNvPr>
          <p:cNvPicPr>
            <a:picLocks noGrp="1" noChangeAspect="1"/>
          </p:cNvPicPr>
          <p:nvPr>
            <p:ph type="pic" sz="quarter" idx="12"/>
          </p:nvPr>
        </p:nvPicPr>
        <p:blipFill>
          <a:blip r:embed="rId3"/>
          <a:srcRect r="10515" b="214"/>
          <a:stretch>
            <a:fillRect/>
          </a:stretch>
        </p:blipFill>
        <p:spPr>
          <a:xfrm>
            <a:off x="65314" y="453809"/>
            <a:ext cx="4835870" cy="6327648"/>
          </a:xfrm>
        </p:spPr>
      </p:pic>
      <p:sp>
        <p:nvSpPr>
          <p:cNvPr id="12" name="Flowchart: Manual Input 25">
            <a:extLst>
              <a:ext uri="{FF2B5EF4-FFF2-40B4-BE49-F238E27FC236}">
                <a16:creationId xmlns:a16="http://schemas.microsoft.com/office/drawing/2014/main" id="{37ADFB55-622D-3227-05A6-01F83DAE9341}"/>
              </a:ext>
            </a:extLst>
          </p:cNvPr>
          <p:cNvSpPr/>
          <p:nvPr/>
        </p:nvSpPr>
        <p:spPr>
          <a:xfrm>
            <a:off x="-27991" y="450702"/>
            <a:ext cx="4969082" cy="6330756"/>
          </a:xfrm>
          <a:custGeom>
            <a:avLst/>
            <a:gdLst>
              <a:gd name="connsiteX0" fmla="*/ 0 w 7643896"/>
              <a:gd name="connsiteY0" fmla="*/ 3301187 h 6602374"/>
              <a:gd name="connsiteX1" fmla="*/ 1650594 w 7643896"/>
              <a:gd name="connsiteY1" fmla="*/ 2 h 6602374"/>
              <a:gd name="connsiteX2" fmla="*/ 5993303 w 7643896"/>
              <a:gd name="connsiteY2" fmla="*/ 2 h 6602374"/>
              <a:gd name="connsiteX3" fmla="*/ 7643896 w 7643896"/>
              <a:gd name="connsiteY3" fmla="*/ 3301187 h 6602374"/>
              <a:gd name="connsiteX4" fmla="*/ 5993303 w 7643896"/>
              <a:gd name="connsiteY4" fmla="*/ 6602372 h 6602374"/>
              <a:gd name="connsiteX5" fmla="*/ 1650594 w 7643896"/>
              <a:gd name="connsiteY5" fmla="*/ 6602372 h 6602374"/>
              <a:gd name="connsiteX6" fmla="*/ 0 w 7643896"/>
              <a:gd name="connsiteY6" fmla="*/ 3301187 h 6602374"/>
              <a:gd name="connsiteX0" fmla="*/ 0 w 8116862"/>
              <a:gd name="connsiteY0" fmla="*/ 3301185 h 6602370"/>
              <a:gd name="connsiteX1" fmla="*/ 1650594 w 8116862"/>
              <a:gd name="connsiteY1" fmla="*/ 0 h 6602370"/>
              <a:gd name="connsiteX2" fmla="*/ 5993303 w 8116862"/>
              <a:gd name="connsiteY2" fmla="*/ 0 h 6602370"/>
              <a:gd name="connsiteX3" fmla="*/ 8116862 w 8116862"/>
              <a:gd name="connsiteY3" fmla="*/ 3648026 h 6602370"/>
              <a:gd name="connsiteX4" fmla="*/ 5993303 w 8116862"/>
              <a:gd name="connsiteY4" fmla="*/ 6602370 h 6602370"/>
              <a:gd name="connsiteX5" fmla="*/ 1650594 w 8116862"/>
              <a:gd name="connsiteY5" fmla="*/ 6602370 h 6602370"/>
              <a:gd name="connsiteX6" fmla="*/ 0 w 8116862"/>
              <a:gd name="connsiteY6" fmla="*/ 3301185 h 6602370"/>
              <a:gd name="connsiteX0" fmla="*/ 0 w 8116862"/>
              <a:gd name="connsiteY0" fmla="*/ 3301185 h 6602370"/>
              <a:gd name="connsiteX1" fmla="*/ 1650594 w 8116862"/>
              <a:gd name="connsiteY1" fmla="*/ 0 h 6602370"/>
              <a:gd name="connsiteX2" fmla="*/ 5993303 w 8116862"/>
              <a:gd name="connsiteY2" fmla="*/ 0 h 6602370"/>
              <a:gd name="connsiteX3" fmla="*/ 8116862 w 8116862"/>
              <a:gd name="connsiteY3" fmla="*/ 3648026 h 6602370"/>
              <a:gd name="connsiteX4" fmla="*/ 6571372 w 8116862"/>
              <a:gd name="connsiteY4" fmla="*/ 6392163 h 6602370"/>
              <a:gd name="connsiteX5" fmla="*/ 1650594 w 8116862"/>
              <a:gd name="connsiteY5" fmla="*/ 6602370 h 6602370"/>
              <a:gd name="connsiteX6" fmla="*/ 0 w 8116862"/>
              <a:gd name="connsiteY6" fmla="*/ 3301185 h 6602370"/>
              <a:gd name="connsiteX0" fmla="*/ 0 w 8116862"/>
              <a:gd name="connsiteY0" fmla="*/ 3301185 h 6402673"/>
              <a:gd name="connsiteX1" fmla="*/ 1650594 w 8116862"/>
              <a:gd name="connsiteY1" fmla="*/ 0 h 6402673"/>
              <a:gd name="connsiteX2" fmla="*/ 5993303 w 8116862"/>
              <a:gd name="connsiteY2" fmla="*/ 0 h 6402673"/>
              <a:gd name="connsiteX3" fmla="*/ 8116862 w 8116862"/>
              <a:gd name="connsiteY3" fmla="*/ 3648026 h 6402673"/>
              <a:gd name="connsiteX4" fmla="*/ 6571372 w 8116862"/>
              <a:gd name="connsiteY4" fmla="*/ 6392163 h 6402673"/>
              <a:gd name="connsiteX5" fmla="*/ 3185104 w 8116862"/>
              <a:gd name="connsiteY5" fmla="*/ 6402673 h 6402673"/>
              <a:gd name="connsiteX6" fmla="*/ 0 w 8116862"/>
              <a:gd name="connsiteY6" fmla="*/ 3301185 h 6402673"/>
              <a:gd name="connsiteX0" fmla="*/ 1576082 w 6466268"/>
              <a:gd name="connsiteY0" fmla="*/ 3238123 h 6402673"/>
              <a:gd name="connsiteX1" fmla="*/ 0 w 6466268"/>
              <a:gd name="connsiteY1" fmla="*/ 0 h 6402673"/>
              <a:gd name="connsiteX2" fmla="*/ 4342709 w 6466268"/>
              <a:gd name="connsiteY2" fmla="*/ 0 h 6402673"/>
              <a:gd name="connsiteX3" fmla="*/ 6466268 w 6466268"/>
              <a:gd name="connsiteY3" fmla="*/ 3648026 h 6402673"/>
              <a:gd name="connsiteX4" fmla="*/ 4920778 w 6466268"/>
              <a:gd name="connsiteY4" fmla="*/ 6392163 h 6402673"/>
              <a:gd name="connsiteX5" fmla="*/ 1534510 w 6466268"/>
              <a:gd name="connsiteY5" fmla="*/ 6402673 h 6402673"/>
              <a:gd name="connsiteX6" fmla="*/ 1576082 w 6466268"/>
              <a:gd name="connsiteY6" fmla="*/ 3238123 h 6402673"/>
              <a:gd name="connsiteX0" fmla="*/ 41572 w 4931758"/>
              <a:gd name="connsiteY0" fmla="*/ 3238123 h 6402673"/>
              <a:gd name="connsiteX1" fmla="*/ 31531 w 4931758"/>
              <a:gd name="connsiteY1" fmla="*/ 10511 h 6402673"/>
              <a:gd name="connsiteX2" fmla="*/ 2808199 w 4931758"/>
              <a:gd name="connsiteY2" fmla="*/ 0 h 6402673"/>
              <a:gd name="connsiteX3" fmla="*/ 4931758 w 4931758"/>
              <a:gd name="connsiteY3" fmla="*/ 3648026 h 6402673"/>
              <a:gd name="connsiteX4" fmla="*/ 3386268 w 4931758"/>
              <a:gd name="connsiteY4" fmla="*/ 6392163 h 6402673"/>
              <a:gd name="connsiteX5" fmla="*/ 0 w 4931758"/>
              <a:gd name="connsiteY5" fmla="*/ 6402673 h 6402673"/>
              <a:gd name="connsiteX6" fmla="*/ 41572 w 4931758"/>
              <a:gd name="connsiteY6" fmla="*/ 3238123 h 6402673"/>
              <a:gd name="connsiteX0" fmla="*/ 32242 w 4922428"/>
              <a:gd name="connsiteY0" fmla="*/ 3238123 h 6412004"/>
              <a:gd name="connsiteX1" fmla="*/ 22201 w 4922428"/>
              <a:gd name="connsiteY1" fmla="*/ 10511 h 6412004"/>
              <a:gd name="connsiteX2" fmla="*/ 2798869 w 4922428"/>
              <a:gd name="connsiteY2" fmla="*/ 0 h 6412004"/>
              <a:gd name="connsiteX3" fmla="*/ 4922428 w 4922428"/>
              <a:gd name="connsiteY3" fmla="*/ 3648026 h 6412004"/>
              <a:gd name="connsiteX4" fmla="*/ 3376938 w 4922428"/>
              <a:gd name="connsiteY4" fmla="*/ 6392163 h 6412004"/>
              <a:gd name="connsiteX5" fmla="*/ 0 w 4922428"/>
              <a:gd name="connsiteY5" fmla="*/ 6412004 h 6412004"/>
              <a:gd name="connsiteX6" fmla="*/ 32242 w 4922428"/>
              <a:gd name="connsiteY6" fmla="*/ 3238123 h 6412004"/>
              <a:gd name="connsiteX0" fmla="*/ 13581 w 4922428"/>
              <a:gd name="connsiteY0" fmla="*/ 3247453 h 6412004"/>
              <a:gd name="connsiteX1" fmla="*/ 22201 w 4922428"/>
              <a:gd name="connsiteY1" fmla="*/ 10511 h 6412004"/>
              <a:gd name="connsiteX2" fmla="*/ 2798869 w 4922428"/>
              <a:gd name="connsiteY2" fmla="*/ 0 h 6412004"/>
              <a:gd name="connsiteX3" fmla="*/ 4922428 w 4922428"/>
              <a:gd name="connsiteY3" fmla="*/ 3648026 h 6412004"/>
              <a:gd name="connsiteX4" fmla="*/ 3376938 w 4922428"/>
              <a:gd name="connsiteY4" fmla="*/ 6392163 h 6412004"/>
              <a:gd name="connsiteX5" fmla="*/ 0 w 4922428"/>
              <a:gd name="connsiteY5" fmla="*/ 6412004 h 6412004"/>
              <a:gd name="connsiteX6" fmla="*/ 13581 w 4922428"/>
              <a:gd name="connsiteY6" fmla="*/ 3247453 h 6412004"/>
              <a:gd name="connsiteX0" fmla="*/ 0 w 4922428"/>
              <a:gd name="connsiteY0" fmla="*/ 6412004 h 6412004"/>
              <a:gd name="connsiteX1" fmla="*/ 22201 w 4922428"/>
              <a:gd name="connsiteY1" fmla="*/ 10511 h 6412004"/>
              <a:gd name="connsiteX2" fmla="*/ 2798869 w 4922428"/>
              <a:gd name="connsiteY2" fmla="*/ 0 h 6412004"/>
              <a:gd name="connsiteX3" fmla="*/ 4922428 w 4922428"/>
              <a:gd name="connsiteY3" fmla="*/ 3648026 h 6412004"/>
              <a:gd name="connsiteX4" fmla="*/ 3376938 w 4922428"/>
              <a:gd name="connsiteY4" fmla="*/ 6392163 h 6412004"/>
              <a:gd name="connsiteX5" fmla="*/ 0 w 4922428"/>
              <a:gd name="connsiteY5" fmla="*/ 6412004 h 6412004"/>
              <a:gd name="connsiteX0" fmla="*/ 0 w 4894906"/>
              <a:gd name="connsiteY0" fmla="*/ 6412004 h 6412004"/>
              <a:gd name="connsiteX1" fmla="*/ 22201 w 4894906"/>
              <a:gd name="connsiteY1" fmla="*/ 10511 h 6412004"/>
              <a:gd name="connsiteX2" fmla="*/ 2798869 w 4894906"/>
              <a:gd name="connsiteY2" fmla="*/ 0 h 6412004"/>
              <a:gd name="connsiteX3" fmla="*/ 4894906 w 4894906"/>
              <a:gd name="connsiteY3" fmla="*/ 3695232 h 6412004"/>
              <a:gd name="connsiteX4" fmla="*/ 3376938 w 4894906"/>
              <a:gd name="connsiteY4" fmla="*/ 6392163 h 6412004"/>
              <a:gd name="connsiteX5" fmla="*/ 0 w 4894906"/>
              <a:gd name="connsiteY5" fmla="*/ 6412004 h 6412004"/>
              <a:gd name="connsiteX0" fmla="*/ 0 w 4894906"/>
              <a:gd name="connsiteY0" fmla="*/ 6412004 h 6412004"/>
              <a:gd name="connsiteX1" fmla="*/ 22201 w 4894906"/>
              <a:gd name="connsiteY1" fmla="*/ 10511 h 6412004"/>
              <a:gd name="connsiteX2" fmla="*/ 2845119 w 4894906"/>
              <a:gd name="connsiteY2" fmla="*/ 0 h 6412004"/>
              <a:gd name="connsiteX3" fmla="*/ 4894906 w 4894906"/>
              <a:gd name="connsiteY3" fmla="*/ 3695232 h 6412004"/>
              <a:gd name="connsiteX4" fmla="*/ 3376938 w 4894906"/>
              <a:gd name="connsiteY4" fmla="*/ 6392163 h 6412004"/>
              <a:gd name="connsiteX5" fmla="*/ 0 w 4894906"/>
              <a:gd name="connsiteY5" fmla="*/ 6412004 h 6412004"/>
              <a:gd name="connsiteX0" fmla="*/ 0 w 4894906"/>
              <a:gd name="connsiteY0" fmla="*/ 6417932 h 6417932"/>
              <a:gd name="connsiteX1" fmla="*/ 22201 w 4894906"/>
              <a:gd name="connsiteY1" fmla="*/ 16439 h 6417932"/>
              <a:gd name="connsiteX2" fmla="*/ 2845119 w 4894906"/>
              <a:gd name="connsiteY2" fmla="*/ 5928 h 6417932"/>
              <a:gd name="connsiteX3" fmla="*/ 4894906 w 4894906"/>
              <a:gd name="connsiteY3" fmla="*/ 3701160 h 6417932"/>
              <a:gd name="connsiteX4" fmla="*/ 3376938 w 4894906"/>
              <a:gd name="connsiteY4" fmla="*/ 6398091 h 6417932"/>
              <a:gd name="connsiteX5" fmla="*/ 0 w 4894906"/>
              <a:gd name="connsiteY5" fmla="*/ 6417932 h 6417932"/>
              <a:gd name="connsiteX0" fmla="*/ 0 w 4894906"/>
              <a:gd name="connsiteY0" fmla="*/ 6417932 h 6417932"/>
              <a:gd name="connsiteX1" fmla="*/ 22201 w 4894906"/>
              <a:gd name="connsiteY1" fmla="*/ 16439 h 6417932"/>
              <a:gd name="connsiteX2" fmla="*/ 2835869 w 4894906"/>
              <a:gd name="connsiteY2" fmla="*/ 5928 h 6417932"/>
              <a:gd name="connsiteX3" fmla="*/ 4894906 w 4894906"/>
              <a:gd name="connsiteY3" fmla="*/ 3701160 h 6417932"/>
              <a:gd name="connsiteX4" fmla="*/ 3376938 w 4894906"/>
              <a:gd name="connsiteY4" fmla="*/ 6398091 h 6417932"/>
              <a:gd name="connsiteX5" fmla="*/ 0 w 4894906"/>
              <a:gd name="connsiteY5" fmla="*/ 6417932 h 6417932"/>
              <a:gd name="connsiteX0" fmla="*/ 0 w 4894906"/>
              <a:gd name="connsiteY0" fmla="*/ 6424588 h 6424588"/>
              <a:gd name="connsiteX1" fmla="*/ 85471 w 4894906"/>
              <a:gd name="connsiteY1" fmla="*/ 13654 h 6424588"/>
              <a:gd name="connsiteX2" fmla="*/ 2835869 w 4894906"/>
              <a:gd name="connsiteY2" fmla="*/ 12584 h 6424588"/>
              <a:gd name="connsiteX3" fmla="*/ 4894906 w 4894906"/>
              <a:gd name="connsiteY3" fmla="*/ 3707816 h 6424588"/>
              <a:gd name="connsiteX4" fmla="*/ 3376938 w 4894906"/>
              <a:gd name="connsiteY4" fmla="*/ 6404747 h 6424588"/>
              <a:gd name="connsiteX5" fmla="*/ 0 w 4894906"/>
              <a:gd name="connsiteY5" fmla="*/ 6424588 h 6424588"/>
              <a:gd name="connsiteX0" fmla="*/ 0 w 4813559"/>
              <a:gd name="connsiteY0" fmla="*/ 6405706 h 6405706"/>
              <a:gd name="connsiteX1" fmla="*/ 4124 w 4813559"/>
              <a:gd name="connsiteY1" fmla="*/ 13654 h 6405706"/>
              <a:gd name="connsiteX2" fmla="*/ 2754522 w 4813559"/>
              <a:gd name="connsiteY2" fmla="*/ 12584 h 6405706"/>
              <a:gd name="connsiteX3" fmla="*/ 4813559 w 4813559"/>
              <a:gd name="connsiteY3" fmla="*/ 3707816 h 6405706"/>
              <a:gd name="connsiteX4" fmla="*/ 3295591 w 4813559"/>
              <a:gd name="connsiteY4" fmla="*/ 6404747 h 6405706"/>
              <a:gd name="connsiteX5" fmla="*/ 0 w 4813559"/>
              <a:gd name="connsiteY5" fmla="*/ 6405706 h 6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3559" h="6405706">
                <a:moveTo>
                  <a:pt x="0" y="6405706"/>
                </a:moveTo>
                <a:cubicBezTo>
                  <a:pt x="7400" y="4271875"/>
                  <a:pt x="-3276" y="2147485"/>
                  <a:pt x="4124" y="13654"/>
                </a:cubicBezTo>
                <a:cubicBezTo>
                  <a:pt x="-90863" y="-18172"/>
                  <a:pt x="1813549" y="16088"/>
                  <a:pt x="2754522" y="12584"/>
                </a:cubicBezTo>
                <a:lnTo>
                  <a:pt x="4813559" y="3707816"/>
                </a:lnTo>
                <a:lnTo>
                  <a:pt x="3295591" y="6404747"/>
                </a:lnTo>
                <a:lnTo>
                  <a:pt x="0" y="6405706"/>
                </a:lnTo>
                <a:close/>
              </a:path>
            </a:pathLst>
          </a:custGeom>
          <a:gradFill flip="none" rotWithShape="1">
            <a:gsLst>
              <a:gs pos="34000">
                <a:srgbClr val="FFFFFF">
                  <a:alpha val="21000"/>
                </a:srgbClr>
              </a:gs>
              <a:gs pos="6000">
                <a:sysClr val="windowText" lastClr="000000">
                  <a:alpha val="49000"/>
                </a:sysClr>
              </a:gs>
              <a:gs pos="84000">
                <a:srgbClr val="0078A9">
                  <a:alpha val="29000"/>
                </a:srgbClr>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398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14765-8274-13E4-76DF-B89A60174B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723E9-D4DF-8EE1-D001-60EE5A8EC818}"/>
              </a:ext>
            </a:extLst>
          </p:cNvPr>
          <p:cNvSpPr>
            <a:spLocks noGrp="1"/>
          </p:cNvSpPr>
          <p:nvPr>
            <p:ph type="title"/>
          </p:nvPr>
        </p:nvSpPr>
        <p:spPr>
          <a:xfrm>
            <a:off x="265182" y="357099"/>
            <a:ext cx="11760563" cy="969616"/>
          </a:xfrm>
        </p:spPr>
        <p:txBody>
          <a:bodyPr/>
          <a:lstStyle/>
          <a:p>
            <a:r>
              <a:rPr lang="en-US" dirty="0"/>
              <a:t>Part B – Product Information</a:t>
            </a:r>
          </a:p>
        </p:txBody>
      </p:sp>
      <p:sp>
        <p:nvSpPr>
          <p:cNvPr id="4" name="Subtitle 3">
            <a:extLst>
              <a:ext uri="{FF2B5EF4-FFF2-40B4-BE49-F238E27FC236}">
                <a16:creationId xmlns:a16="http://schemas.microsoft.com/office/drawing/2014/main" id="{43FE0F51-4C78-512C-4196-D045A265C0C3}"/>
              </a:ext>
            </a:extLst>
          </p:cNvPr>
          <p:cNvSpPr>
            <a:spLocks noGrp="1"/>
          </p:cNvSpPr>
          <p:nvPr>
            <p:ph type="subTitle" idx="1"/>
          </p:nvPr>
        </p:nvSpPr>
        <p:spPr>
          <a:xfrm>
            <a:off x="265183" y="961621"/>
            <a:ext cx="6495835" cy="854788"/>
          </a:xfrm>
        </p:spPr>
        <p:txBody>
          <a:bodyPr>
            <a:normAutofit/>
          </a:bodyPr>
          <a:lstStyle/>
          <a:p>
            <a:r>
              <a:rPr lang="en-US" sz="1600" dirty="0"/>
              <a:t>An overview of the physical properties (including packaging, handling, and storage instructions) of the product being supplied to PPG.</a:t>
            </a:r>
          </a:p>
        </p:txBody>
      </p:sp>
      <p:sp>
        <p:nvSpPr>
          <p:cNvPr id="2" name="Parallelogram 1">
            <a:extLst>
              <a:ext uri="{FF2B5EF4-FFF2-40B4-BE49-F238E27FC236}">
                <a16:creationId xmlns:a16="http://schemas.microsoft.com/office/drawing/2014/main" id="{70D8B50C-058B-9C05-5179-E28A4A5FEEFB}"/>
              </a:ext>
            </a:extLst>
          </p:cNvPr>
          <p:cNvSpPr/>
          <p:nvPr/>
        </p:nvSpPr>
        <p:spPr>
          <a:xfrm rot="5400000" flipH="1">
            <a:off x="3088880" y="-2241947"/>
            <a:ext cx="6006857" cy="12193035"/>
          </a:xfrm>
          <a:prstGeom prst="parallelogram">
            <a:avLst>
              <a:gd name="adj" fmla="val 2423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2F54469-FD8F-CB7F-24C5-1F9726799AF6}"/>
              </a:ext>
            </a:extLst>
          </p:cNvPr>
          <p:cNvPicPr>
            <a:picLocks noChangeAspect="1"/>
          </p:cNvPicPr>
          <p:nvPr/>
        </p:nvPicPr>
        <p:blipFill>
          <a:blip r:embed="rId3"/>
          <a:srcRect b="17099"/>
          <a:stretch>
            <a:fillRect/>
          </a:stretch>
        </p:blipFill>
        <p:spPr>
          <a:xfrm>
            <a:off x="807626" y="1926888"/>
            <a:ext cx="5878045" cy="465499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2F3A2A01-A365-D6EB-2259-874F74C09FAE}"/>
              </a:ext>
            </a:extLst>
          </p:cNvPr>
          <p:cNvPicPr>
            <a:picLocks noChangeAspect="1"/>
          </p:cNvPicPr>
          <p:nvPr/>
        </p:nvPicPr>
        <p:blipFill>
          <a:blip r:embed="rId4"/>
          <a:stretch>
            <a:fillRect/>
          </a:stretch>
        </p:blipFill>
        <p:spPr>
          <a:xfrm>
            <a:off x="5409916" y="4794040"/>
            <a:ext cx="5633512" cy="1973058"/>
          </a:xfrm>
          <a:prstGeom prst="rect">
            <a:avLst/>
          </a:prstGeom>
          <a:ln>
            <a:noFill/>
          </a:ln>
          <a:effectLst>
            <a:outerShdw blurRad="190500" algn="tl" rotWithShape="0">
              <a:srgbClr val="000000">
                <a:alpha val="70000"/>
              </a:srgbClr>
            </a:outerShdw>
          </a:effectLst>
        </p:spPr>
      </p:pic>
      <p:sp>
        <p:nvSpPr>
          <p:cNvPr id="11" name="Rectangle: Rounded Corners 10">
            <a:extLst>
              <a:ext uri="{FF2B5EF4-FFF2-40B4-BE49-F238E27FC236}">
                <a16:creationId xmlns:a16="http://schemas.microsoft.com/office/drawing/2014/main" id="{41900D6F-4ACB-7688-AD8F-CFC846129F3E}"/>
              </a:ext>
            </a:extLst>
          </p:cNvPr>
          <p:cNvSpPr/>
          <p:nvPr/>
        </p:nvSpPr>
        <p:spPr>
          <a:xfrm>
            <a:off x="7180671" y="2536105"/>
            <a:ext cx="2528003" cy="1523659"/>
          </a:xfrm>
          <a:prstGeom prst="round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bg1"/>
                </a:solidFill>
              </a:rPr>
              <a:t>A guide of PPG’s definitions for component type can be found on Tab C. </a:t>
            </a:r>
          </a:p>
          <a:p>
            <a:pPr algn="ctr"/>
            <a:r>
              <a:rPr lang="en-US" sz="1400" dirty="0">
                <a:solidFill>
                  <a:schemeClr val="bg1"/>
                </a:solidFill>
              </a:rPr>
              <a:t>Use these definitions to guide the data entry for solids and pigments. </a:t>
            </a:r>
          </a:p>
        </p:txBody>
      </p:sp>
      <p:cxnSp>
        <p:nvCxnSpPr>
          <p:cNvPr id="15" name="Straight Arrow Connector 14">
            <a:extLst>
              <a:ext uri="{FF2B5EF4-FFF2-40B4-BE49-F238E27FC236}">
                <a16:creationId xmlns:a16="http://schemas.microsoft.com/office/drawing/2014/main" id="{8686DA35-BE4A-93EF-B6AD-459177417484}"/>
              </a:ext>
            </a:extLst>
          </p:cNvPr>
          <p:cNvCxnSpPr>
            <a:cxnSpLocks/>
          </p:cNvCxnSpPr>
          <p:nvPr/>
        </p:nvCxnSpPr>
        <p:spPr>
          <a:xfrm>
            <a:off x="8454003" y="4124131"/>
            <a:ext cx="0" cy="669909"/>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Right Brace 18">
            <a:extLst>
              <a:ext uri="{FF2B5EF4-FFF2-40B4-BE49-F238E27FC236}">
                <a16:creationId xmlns:a16="http://schemas.microsoft.com/office/drawing/2014/main" id="{0190A8E4-C5BC-54EB-9100-79F2EABC0066}"/>
              </a:ext>
            </a:extLst>
          </p:cNvPr>
          <p:cNvSpPr/>
          <p:nvPr/>
        </p:nvSpPr>
        <p:spPr>
          <a:xfrm>
            <a:off x="6540759" y="2621902"/>
            <a:ext cx="550506" cy="1035698"/>
          </a:xfrm>
          <a:prstGeom prst="rightBrac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ectangle: Rounded Corners 20">
            <a:hlinkClick r:id="rId5" action="ppaction://hlinksldjump"/>
            <a:extLst>
              <a:ext uri="{FF2B5EF4-FFF2-40B4-BE49-F238E27FC236}">
                <a16:creationId xmlns:a16="http://schemas.microsoft.com/office/drawing/2014/main" id="{3770F50F-FA76-72DE-7E5F-20E27D868E0F}"/>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
        <p:nvSpPr>
          <p:cNvPr id="5" name="Star: 5 Points 4">
            <a:extLst>
              <a:ext uri="{FF2B5EF4-FFF2-40B4-BE49-F238E27FC236}">
                <a16:creationId xmlns:a16="http://schemas.microsoft.com/office/drawing/2014/main" id="{09CE41CE-A348-A2F2-4B2D-45D86A0CA7D7}"/>
              </a:ext>
            </a:extLst>
          </p:cNvPr>
          <p:cNvSpPr/>
          <p:nvPr/>
        </p:nvSpPr>
        <p:spPr>
          <a:xfrm>
            <a:off x="2553075" y="2955960"/>
            <a:ext cx="217283" cy="226336"/>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CB9128F0-C452-B61C-4FF7-2F067C223064}"/>
              </a:ext>
            </a:extLst>
          </p:cNvPr>
          <p:cNvSpPr/>
          <p:nvPr/>
        </p:nvSpPr>
        <p:spPr>
          <a:xfrm>
            <a:off x="2553074" y="3544432"/>
            <a:ext cx="217283" cy="226336"/>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09965F01-CA15-00D4-3319-33909D9837A0}"/>
              </a:ext>
            </a:extLst>
          </p:cNvPr>
          <p:cNvSpPr/>
          <p:nvPr/>
        </p:nvSpPr>
        <p:spPr>
          <a:xfrm>
            <a:off x="10137615" y="1232058"/>
            <a:ext cx="217283" cy="226336"/>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3913873-40B7-39B1-64E1-41FD4608F4CC}"/>
              </a:ext>
            </a:extLst>
          </p:cNvPr>
          <p:cNvSpPr/>
          <p:nvPr/>
        </p:nvSpPr>
        <p:spPr>
          <a:xfrm>
            <a:off x="10354899" y="1347041"/>
            <a:ext cx="1598235" cy="1299166"/>
          </a:xfrm>
          <a:prstGeom prst="round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n-US" sz="1100" i="1" dirty="0">
                <a:solidFill>
                  <a:schemeClr val="tx1"/>
                </a:solidFill>
              </a:rPr>
              <a:t>Note that these will populate and automatically total based on the information that was input in Part C: Composition</a:t>
            </a:r>
          </a:p>
        </p:txBody>
      </p:sp>
    </p:spTree>
    <p:extLst>
      <p:ext uri="{BB962C8B-B14F-4D97-AF65-F5344CB8AC3E}">
        <p14:creationId xmlns:p14="http://schemas.microsoft.com/office/powerpoint/2010/main" val="73151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75535-42AD-BBF8-0067-A97DFCA49B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26FF7C-E570-47D5-6E83-04CB36CE706B}"/>
              </a:ext>
            </a:extLst>
          </p:cNvPr>
          <p:cNvSpPr>
            <a:spLocks noGrp="1"/>
          </p:cNvSpPr>
          <p:nvPr>
            <p:ph type="title"/>
          </p:nvPr>
        </p:nvSpPr>
        <p:spPr>
          <a:xfrm>
            <a:off x="265182" y="357099"/>
            <a:ext cx="11760563" cy="969616"/>
          </a:xfrm>
        </p:spPr>
        <p:txBody>
          <a:bodyPr/>
          <a:lstStyle/>
          <a:p>
            <a:r>
              <a:rPr lang="en-US" dirty="0"/>
              <a:t>Part B – Product Information</a:t>
            </a:r>
          </a:p>
        </p:txBody>
      </p:sp>
      <p:sp>
        <p:nvSpPr>
          <p:cNvPr id="4" name="Subtitle 3">
            <a:extLst>
              <a:ext uri="{FF2B5EF4-FFF2-40B4-BE49-F238E27FC236}">
                <a16:creationId xmlns:a16="http://schemas.microsoft.com/office/drawing/2014/main" id="{30F0EBB9-553C-75D5-5CD0-582E2FCE88E2}"/>
              </a:ext>
            </a:extLst>
          </p:cNvPr>
          <p:cNvSpPr>
            <a:spLocks noGrp="1"/>
          </p:cNvSpPr>
          <p:nvPr>
            <p:ph type="subTitle" idx="1"/>
          </p:nvPr>
        </p:nvSpPr>
        <p:spPr>
          <a:xfrm>
            <a:off x="265183" y="961621"/>
            <a:ext cx="6495835" cy="854788"/>
          </a:xfrm>
        </p:spPr>
        <p:txBody>
          <a:bodyPr>
            <a:normAutofit/>
          </a:bodyPr>
          <a:lstStyle/>
          <a:p>
            <a:r>
              <a:rPr lang="en-US" sz="1600" dirty="0"/>
              <a:t>An overview of the physical properties (including packaging, handling, and storage instructions) of the product being supplied to PPG.</a:t>
            </a:r>
          </a:p>
        </p:txBody>
      </p:sp>
      <p:sp>
        <p:nvSpPr>
          <p:cNvPr id="2" name="Parallelogram 1">
            <a:extLst>
              <a:ext uri="{FF2B5EF4-FFF2-40B4-BE49-F238E27FC236}">
                <a16:creationId xmlns:a16="http://schemas.microsoft.com/office/drawing/2014/main" id="{343DACF8-2B9E-AFCA-B602-883B568A8210}"/>
              </a:ext>
            </a:extLst>
          </p:cNvPr>
          <p:cNvSpPr/>
          <p:nvPr/>
        </p:nvSpPr>
        <p:spPr>
          <a:xfrm rot="5400000" flipH="1">
            <a:off x="3088880" y="-2241947"/>
            <a:ext cx="6006857" cy="12193035"/>
          </a:xfrm>
          <a:prstGeom prst="parallelogram">
            <a:avLst>
              <a:gd name="adj" fmla="val 2423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0619D5E-CB5E-A353-A99F-F9082D4E8AB3}"/>
              </a:ext>
            </a:extLst>
          </p:cNvPr>
          <p:cNvSpPr txBox="1"/>
          <p:nvPr/>
        </p:nvSpPr>
        <p:spPr>
          <a:xfrm>
            <a:off x="265182" y="2624795"/>
            <a:ext cx="5550826" cy="2246769"/>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solidFill>
                  <a:schemeClr val="bg1"/>
                </a:solidFill>
              </a:rPr>
              <a:t>Nanotechnology and microparticle information </a:t>
            </a:r>
            <a:r>
              <a:rPr lang="en-US" sz="2000" u="sng" dirty="0">
                <a:solidFill>
                  <a:schemeClr val="bg1"/>
                </a:solidFill>
              </a:rPr>
              <a:t>must</a:t>
            </a:r>
            <a:r>
              <a:rPr lang="en-US" sz="2000" dirty="0">
                <a:solidFill>
                  <a:schemeClr val="bg1"/>
                </a:solidFill>
              </a:rPr>
              <a:t> be provided if applicable to the product. </a:t>
            </a:r>
          </a:p>
          <a:p>
            <a:pPr marL="285750" indent="-285750">
              <a:buFont typeface="Wingdings" panose="05000000000000000000" pitchFamily="2" charset="2"/>
              <a:buChar char="ü"/>
            </a:pPr>
            <a:endParaRPr lang="en-US" sz="2000" dirty="0">
              <a:solidFill>
                <a:schemeClr val="bg1"/>
              </a:solidFill>
            </a:endParaRPr>
          </a:p>
          <a:p>
            <a:pPr marL="285750" indent="-285750">
              <a:buFont typeface="Wingdings" panose="05000000000000000000" pitchFamily="2" charset="2"/>
              <a:buChar char="ü"/>
            </a:pPr>
            <a:r>
              <a:rPr lang="en-US" sz="2000" dirty="0">
                <a:solidFill>
                  <a:schemeClr val="bg1"/>
                </a:solidFill>
              </a:rPr>
              <a:t>The additional questions should be answered as thoroughly and completely as possible.</a:t>
            </a:r>
          </a:p>
        </p:txBody>
      </p:sp>
      <p:pic>
        <p:nvPicPr>
          <p:cNvPr id="7" name="Picture 6">
            <a:extLst>
              <a:ext uri="{FF2B5EF4-FFF2-40B4-BE49-F238E27FC236}">
                <a16:creationId xmlns:a16="http://schemas.microsoft.com/office/drawing/2014/main" id="{02A95194-3926-01D0-0690-33D6A9DE77F8}"/>
              </a:ext>
            </a:extLst>
          </p:cNvPr>
          <p:cNvPicPr>
            <a:picLocks noChangeAspect="1"/>
          </p:cNvPicPr>
          <p:nvPr/>
        </p:nvPicPr>
        <p:blipFill>
          <a:blip r:embed="rId3"/>
          <a:stretch>
            <a:fillRect/>
          </a:stretch>
        </p:blipFill>
        <p:spPr>
          <a:xfrm>
            <a:off x="6145463" y="640209"/>
            <a:ext cx="4989141" cy="577122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1BF674F6-A43C-8CF0-4D9E-132E335BF1D6}"/>
              </a:ext>
            </a:extLst>
          </p:cNvPr>
          <p:cNvPicPr>
            <a:picLocks noChangeAspect="1"/>
          </p:cNvPicPr>
          <p:nvPr/>
        </p:nvPicPr>
        <p:blipFill>
          <a:blip r:embed="rId4"/>
          <a:stretch>
            <a:fillRect/>
          </a:stretch>
        </p:blipFill>
        <p:spPr>
          <a:xfrm>
            <a:off x="7078597" y="2070708"/>
            <a:ext cx="4947148" cy="3936150"/>
          </a:xfrm>
          <a:prstGeom prst="rect">
            <a:avLst/>
          </a:prstGeom>
          <a:ln>
            <a:noFill/>
          </a:ln>
          <a:effectLst>
            <a:outerShdw blurRad="190500" algn="tl" rotWithShape="0">
              <a:srgbClr val="000000">
                <a:alpha val="70000"/>
              </a:srgbClr>
            </a:outerShdw>
          </a:effectLst>
        </p:spPr>
      </p:pic>
      <p:sp>
        <p:nvSpPr>
          <p:cNvPr id="5" name="Rectangle: Rounded Corners 4">
            <a:hlinkClick r:id="rId5" action="ppaction://hlinksldjump"/>
            <a:extLst>
              <a:ext uri="{FF2B5EF4-FFF2-40B4-BE49-F238E27FC236}">
                <a16:creationId xmlns:a16="http://schemas.microsoft.com/office/drawing/2014/main" id="{43C8293B-FA3A-8CC5-DA73-68E11749D82F}"/>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205687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961B2786-29B4-79B8-5B23-27DAA8EA3873}"/>
              </a:ext>
            </a:extLst>
          </p:cNvPr>
          <p:cNvSpPr/>
          <p:nvPr/>
        </p:nvSpPr>
        <p:spPr>
          <a:xfrm rot="5400000" flipH="1">
            <a:off x="309308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48341F-8F69-D7E5-386C-DC9CE66CB548}"/>
              </a:ext>
            </a:extLst>
          </p:cNvPr>
          <p:cNvPicPr>
            <a:picLocks noChangeAspect="1"/>
          </p:cNvPicPr>
          <p:nvPr/>
        </p:nvPicPr>
        <p:blipFill>
          <a:blip r:embed="rId3"/>
          <a:stretch>
            <a:fillRect/>
          </a:stretch>
        </p:blipFill>
        <p:spPr>
          <a:xfrm>
            <a:off x="6338125" y="1045606"/>
            <a:ext cx="5487921" cy="4934738"/>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25320DAB-3BF6-6C6F-BC9F-B513F2889C68}"/>
              </a:ext>
            </a:extLst>
          </p:cNvPr>
          <p:cNvSpPr txBox="1"/>
          <p:nvPr/>
        </p:nvSpPr>
        <p:spPr>
          <a:xfrm>
            <a:off x="265182" y="2624795"/>
            <a:ext cx="5550826" cy="286232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solidFill>
                  <a:schemeClr val="bg1"/>
                </a:solidFill>
              </a:rPr>
              <a:t>PPG requires disclosure of all the hazardous and non-hazardous components of the product to evaluate the potential risk</a:t>
            </a:r>
          </a:p>
          <a:p>
            <a:pPr marL="285750" indent="-285750">
              <a:buFont typeface="Wingdings" panose="05000000000000000000" pitchFamily="2" charset="2"/>
              <a:buChar char="ü"/>
            </a:pPr>
            <a:endParaRPr lang="en-US" sz="2000" dirty="0">
              <a:solidFill>
                <a:schemeClr val="bg1"/>
              </a:solidFill>
            </a:endParaRPr>
          </a:p>
          <a:p>
            <a:pPr marL="285750" indent="-285750">
              <a:buFont typeface="Wingdings" panose="05000000000000000000" pitchFamily="2" charset="2"/>
              <a:buChar char="ü"/>
            </a:pPr>
            <a:r>
              <a:rPr lang="en-US" sz="2000" dirty="0">
                <a:solidFill>
                  <a:schemeClr val="bg1"/>
                </a:solidFill>
              </a:rPr>
              <a:t>The composition </a:t>
            </a:r>
            <a:r>
              <a:rPr lang="en-US" sz="2000" u="sng" dirty="0">
                <a:solidFill>
                  <a:schemeClr val="bg1"/>
                </a:solidFill>
              </a:rPr>
              <a:t>must</a:t>
            </a:r>
            <a:r>
              <a:rPr lang="en-US" sz="2000" dirty="0">
                <a:solidFill>
                  <a:schemeClr val="bg1"/>
                </a:solidFill>
              </a:rPr>
              <a:t> total 100%</a:t>
            </a:r>
          </a:p>
          <a:p>
            <a:pPr marL="285750" indent="-285750">
              <a:buFont typeface="Wingdings" panose="05000000000000000000" pitchFamily="2" charset="2"/>
              <a:buChar char="ü"/>
            </a:pPr>
            <a:endParaRPr lang="en-US" sz="2000" dirty="0">
              <a:solidFill>
                <a:schemeClr val="bg1"/>
              </a:solidFill>
            </a:endParaRPr>
          </a:p>
          <a:p>
            <a:pPr marL="285750" indent="-285750">
              <a:buFont typeface="Wingdings" panose="05000000000000000000" pitchFamily="2" charset="2"/>
              <a:buChar char="ü"/>
            </a:pPr>
            <a:r>
              <a:rPr lang="en-US" sz="2000" dirty="0">
                <a:solidFill>
                  <a:schemeClr val="bg1"/>
                </a:solidFill>
              </a:rPr>
              <a:t>Substances may be kept proprietary with a general description of the substance</a:t>
            </a:r>
          </a:p>
          <a:p>
            <a:pPr marL="285750" indent="-285750">
              <a:buFont typeface="Wingdings" panose="05000000000000000000" pitchFamily="2" charset="2"/>
              <a:buChar char="ü"/>
            </a:pPr>
            <a:endParaRPr lang="en-US" sz="2000" dirty="0">
              <a:solidFill>
                <a:schemeClr val="bg1"/>
              </a:solidFill>
            </a:endParaRPr>
          </a:p>
        </p:txBody>
      </p:sp>
      <p:sp>
        <p:nvSpPr>
          <p:cNvPr id="7" name="Rectangle: Rounded Corners 6">
            <a:hlinkClick r:id="rId4" action="ppaction://hlinksldjump"/>
            <a:extLst>
              <a:ext uri="{FF2B5EF4-FFF2-40B4-BE49-F238E27FC236}">
                <a16:creationId xmlns:a16="http://schemas.microsoft.com/office/drawing/2014/main" id="{783B7347-FC15-1C29-793D-4270608931CF}"/>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77658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46339-9F4E-6FBE-3A89-661B0CEFB4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C42D98-BCDD-A511-F2B9-FEEE3E530167}"/>
              </a:ext>
            </a:extLst>
          </p:cNvPr>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a:extLst>
              <a:ext uri="{FF2B5EF4-FFF2-40B4-BE49-F238E27FC236}">
                <a16:creationId xmlns:a16="http://schemas.microsoft.com/office/drawing/2014/main" id="{E1284821-657D-97AA-B63B-92C55CA5F697}"/>
              </a:ext>
            </a:extLst>
          </p:cNvPr>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7589A8C7-DAD9-CAFD-DBB7-3A4EC2CA9202}"/>
              </a:ext>
            </a:extLst>
          </p:cNvPr>
          <p:cNvSpPr/>
          <p:nvPr/>
        </p:nvSpPr>
        <p:spPr>
          <a:xfrm rot="5400000" flipH="1">
            <a:off x="309308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3BEBB-96AA-8FBC-20BC-91D80221725F}"/>
              </a:ext>
            </a:extLst>
          </p:cNvPr>
          <p:cNvPicPr>
            <a:picLocks noChangeAspect="1"/>
          </p:cNvPicPr>
          <p:nvPr/>
        </p:nvPicPr>
        <p:blipFill>
          <a:blip r:embed="rId3"/>
          <a:stretch>
            <a:fillRect/>
          </a:stretch>
        </p:blipFill>
        <p:spPr>
          <a:xfrm>
            <a:off x="1058648" y="3160003"/>
            <a:ext cx="10028789" cy="3340898"/>
          </a:xfrm>
          <a:prstGeom prst="rect">
            <a:avLst/>
          </a:prstGeom>
          <a:ln>
            <a:noFill/>
          </a:ln>
          <a:effectLst>
            <a:outerShdw blurRad="190500" algn="tl" rotWithShape="0">
              <a:srgbClr val="000000">
                <a:alpha val="70000"/>
              </a:srgbClr>
            </a:outerShdw>
          </a:effectLst>
        </p:spPr>
      </p:pic>
      <p:sp>
        <p:nvSpPr>
          <p:cNvPr id="13" name="Arrow: Down 12">
            <a:extLst>
              <a:ext uri="{FF2B5EF4-FFF2-40B4-BE49-F238E27FC236}">
                <a16:creationId xmlns:a16="http://schemas.microsoft.com/office/drawing/2014/main" id="{4B488BA6-FC3A-0708-15F1-0CFCF6B21EBA}"/>
              </a:ext>
            </a:extLst>
          </p:cNvPr>
          <p:cNvSpPr/>
          <p:nvPr/>
        </p:nvSpPr>
        <p:spPr>
          <a:xfrm>
            <a:off x="6168740" y="5665722"/>
            <a:ext cx="303212" cy="59055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99F503-4B89-0937-DD65-E77120D3C60A}"/>
              </a:ext>
            </a:extLst>
          </p:cNvPr>
          <p:cNvSpPr txBox="1"/>
          <p:nvPr/>
        </p:nvSpPr>
        <p:spPr>
          <a:xfrm>
            <a:off x="1042703" y="2126035"/>
            <a:ext cx="10205520" cy="1015663"/>
          </a:xfrm>
          <a:prstGeom prst="rect">
            <a:avLst/>
          </a:prstGeom>
          <a:noFill/>
        </p:spPr>
        <p:txBody>
          <a:bodyPr wrap="square" rtlCol="0">
            <a:spAutoFit/>
          </a:bodyPr>
          <a:lstStyle/>
          <a:p>
            <a:r>
              <a:rPr lang="en-US" sz="2000" b="1" dirty="0">
                <a:solidFill>
                  <a:schemeClr val="bg1"/>
                </a:solidFill>
              </a:rPr>
              <a:t>The RMIR contains a list of PPG Declarable Substances. These substances </a:t>
            </a:r>
            <a:r>
              <a:rPr lang="en-US" sz="2000" b="1" u="sng" dirty="0">
                <a:solidFill>
                  <a:schemeClr val="bg1"/>
                </a:solidFill>
              </a:rPr>
              <a:t>must</a:t>
            </a:r>
            <a:r>
              <a:rPr lang="en-US" sz="2000" b="1" dirty="0">
                <a:solidFill>
                  <a:schemeClr val="bg1"/>
                </a:solidFill>
              </a:rPr>
              <a:t> be included in the composition section of the RMIR form if they are present in the product, even in trace quantities. </a:t>
            </a:r>
          </a:p>
        </p:txBody>
      </p:sp>
      <p:sp>
        <p:nvSpPr>
          <p:cNvPr id="5" name="Rectangle: Rounded Corners 4">
            <a:hlinkClick r:id="rId4" action="ppaction://hlinksldjump"/>
            <a:extLst>
              <a:ext uri="{FF2B5EF4-FFF2-40B4-BE49-F238E27FC236}">
                <a16:creationId xmlns:a16="http://schemas.microsoft.com/office/drawing/2014/main" id="{07EC232E-AB32-784D-22DF-3FBA26EDB427}"/>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28279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F4317-7480-3ECA-5785-8CD716EA6F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C89239-BBE3-ADD2-1A2E-BE4B88ABFBC5}"/>
              </a:ext>
            </a:extLst>
          </p:cNvPr>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a:extLst>
              <a:ext uri="{FF2B5EF4-FFF2-40B4-BE49-F238E27FC236}">
                <a16:creationId xmlns:a16="http://schemas.microsoft.com/office/drawing/2014/main" id="{553EA9BE-5151-19D2-24AB-882CB270A373}"/>
              </a:ext>
            </a:extLst>
          </p:cNvPr>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520669E3-8B37-2E0E-B9BC-070480B989F5}"/>
              </a:ext>
            </a:extLst>
          </p:cNvPr>
          <p:cNvSpPr/>
          <p:nvPr/>
        </p:nvSpPr>
        <p:spPr>
          <a:xfrm rot="5400000" flipH="1">
            <a:off x="309308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EC56DA-E99E-04E0-C771-4338805DB9A0}"/>
              </a:ext>
            </a:extLst>
          </p:cNvPr>
          <p:cNvSpPr txBox="1"/>
          <p:nvPr/>
        </p:nvSpPr>
        <p:spPr>
          <a:xfrm>
            <a:off x="438148" y="2418104"/>
            <a:ext cx="3550377"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rPr>
              <a:t>All ingredients disclosed on the SDSs must be reported on the RMIR. </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This includes components reported in the Regulatory Information section of the SDS, even if at trace levels. </a:t>
            </a:r>
          </a:p>
          <a:p>
            <a:pPr marL="285750" indent="-285750">
              <a:buFont typeface="Wingdings" panose="05000000000000000000" pitchFamily="2" charset="2"/>
              <a:buChar char="ü"/>
            </a:pPr>
            <a:endParaRPr lang="en-US" dirty="0">
              <a:solidFill>
                <a:schemeClr val="bg1"/>
              </a:solidFill>
            </a:endParaRPr>
          </a:p>
        </p:txBody>
      </p:sp>
      <p:pic>
        <p:nvPicPr>
          <p:cNvPr id="5" name="Picture 4">
            <a:extLst>
              <a:ext uri="{FF2B5EF4-FFF2-40B4-BE49-F238E27FC236}">
                <a16:creationId xmlns:a16="http://schemas.microsoft.com/office/drawing/2014/main" id="{C011A955-A623-8230-5B9C-E38DAA5B0E85}"/>
              </a:ext>
            </a:extLst>
          </p:cNvPr>
          <p:cNvPicPr>
            <a:picLocks noChangeAspect="1"/>
          </p:cNvPicPr>
          <p:nvPr/>
        </p:nvPicPr>
        <p:blipFill>
          <a:blip r:embed="rId3"/>
          <a:srcRect t="46048" b="6480"/>
          <a:stretch>
            <a:fillRect/>
          </a:stretch>
        </p:blipFill>
        <p:spPr>
          <a:xfrm>
            <a:off x="4986991" y="4565742"/>
            <a:ext cx="5283906" cy="2255518"/>
          </a:xfrm>
          <a:prstGeom prst="rect">
            <a:avLst/>
          </a:prstGeom>
          <a:ln>
            <a:noFill/>
          </a:ln>
          <a:effectLst>
            <a:outerShdw blurRad="190500" algn="tl" rotWithShape="0">
              <a:srgbClr val="000000">
                <a:alpha val="70000"/>
              </a:srgbClr>
            </a:outerShdw>
          </a:effectLst>
        </p:spPr>
      </p:pic>
      <p:sp>
        <p:nvSpPr>
          <p:cNvPr id="12" name="Arrow: Curved Right 11">
            <a:extLst>
              <a:ext uri="{FF2B5EF4-FFF2-40B4-BE49-F238E27FC236}">
                <a16:creationId xmlns:a16="http://schemas.microsoft.com/office/drawing/2014/main" id="{FB70BBE0-0278-AF6A-88A0-7E0909557974}"/>
              </a:ext>
            </a:extLst>
          </p:cNvPr>
          <p:cNvSpPr/>
          <p:nvPr/>
        </p:nvSpPr>
        <p:spPr>
          <a:xfrm>
            <a:off x="3788227" y="4106546"/>
            <a:ext cx="1045029" cy="1376643"/>
          </a:xfrm>
          <a:prstGeom prst="curvedRightArrow">
            <a:avLst>
              <a:gd name="adj1" fmla="val 25000"/>
              <a:gd name="adj2" fmla="val 65866"/>
              <a:gd name="adj3" fmla="val 25000"/>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00F15DA-C2D9-06CC-BDA0-C9D166E8F666}"/>
              </a:ext>
            </a:extLst>
          </p:cNvPr>
          <p:cNvPicPr>
            <a:picLocks noChangeAspect="1"/>
          </p:cNvPicPr>
          <p:nvPr/>
        </p:nvPicPr>
        <p:blipFill>
          <a:blip r:embed="rId4"/>
          <a:stretch>
            <a:fillRect/>
          </a:stretch>
        </p:blipFill>
        <p:spPr>
          <a:xfrm>
            <a:off x="4291562" y="2015410"/>
            <a:ext cx="3605699" cy="2413610"/>
          </a:xfrm>
          <a:prstGeom prst="rect">
            <a:avLst/>
          </a:prstGeom>
          <a:ln>
            <a:noFill/>
          </a:ln>
          <a:effectLst>
            <a:outerShdw blurRad="190500" algn="tl" rotWithShape="0">
              <a:srgbClr val="000000">
                <a:alpha val="70000"/>
              </a:srgbClr>
            </a:outerShdw>
          </a:effectLst>
        </p:spPr>
      </p:pic>
      <p:sp>
        <p:nvSpPr>
          <p:cNvPr id="15" name="Arrow: Striped Right 14">
            <a:extLst>
              <a:ext uri="{FF2B5EF4-FFF2-40B4-BE49-F238E27FC236}">
                <a16:creationId xmlns:a16="http://schemas.microsoft.com/office/drawing/2014/main" id="{C7A59C80-8FCA-839A-D5CE-8EC69D008C9B}"/>
              </a:ext>
            </a:extLst>
          </p:cNvPr>
          <p:cNvSpPr/>
          <p:nvPr/>
        </p:nvSpPr>
        <p:spPr>
          <a:xfrm rot="5551616">
            <a:off x="7805226" y="3069462"/>
            <a:ext cx="2352101" cy="582027"/>
          </a:xfrm>
          <a:prstGeom prst="stripedRightArrow">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10">
            <a:extLst>
              <a:ext uri="{FF2B5EF4-FFF2-40B4-BE49-F238E27FC236}">
                <a16:creationId xmlns:a16="http://schemas.microsoft.com/office/drawing/2014/main" id="{02AC02AD-4D84-4E43-A529-B74779874A4D}"/>
              </a:ext>
            </a:extLst>
          </p:cNvPr>
          <p:cNvPicPr>
            <a:picLocks noChangeAspect="1"/>
          </p:cNvPicPr>
          <p:nvPr/>
        </p:nvPicPr>
        <p:blipFill>
          <a:blip r:embed="rId5"/>
          <a:stretch>
            <a:fillRect/>
          </a:stretch>
        </p:blipFill>
        <p:spPr>
          <a:xfrm>
            <a:off x="7026200" y="1169953"/>
            <a:ext cx="4769578" cy="1261334"/>
          </a:xfrm>
          <a:prstGeom prst="rect">
            <a:avLst/>
          </a:prstGeom>
          <a:ln>
            <a:noFill/>
          </a:ln>
          <a:effectLst>
            <a:outerShdw blurRad="190500" algn="tl" rotWithShape="0">
              <a:srgbClr val="000000">
                <a:alpha val="70000"/>
              </a:srgbClr>
            </a:outerShdw>
          </a:effectLst>
        </p:spPr>
      </p:pic>
      <p:sp>
        <p:nvSpPr>
          <p:cNvPr id="13" name="Arrow: Curved Left 12">
            <a:extLst>
              <a:ext uri="{FF2B5EF4-FFF2-40B4-BE49-F238E27FC236}">
                <a16:creationId xmlns:a16="http://schemas.microsoft.com/office/drawing/2014/main" id="{088EC6C6-41AF-3C0D-725B-8B07A679E1FD}"/>
              </a:ext>
            </a:extLst>
          </p:cNvPr>
          <p:cNvSpPr/>
          <p:nvPr/>
        </p:nvSpPr>
        <p:spPr>
          <a:xfrm>
            <a:off x="10424632" y="3753394"/>
            <a:ext cx="948762" cy="1215200"/>
          </a:xfrm>
          <a:prstGeom prst="curvedLeftArrow">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98D64CF3-C815-D4A2-4ACC-6765BBEB6F25}"/>
              </a:ext>
            </a:extLst>
          </p:cNvPr>
          <p:cNvPicPr>
            <a:picLocks noChangeAspect="1"/>
          </p:cNvPicPr>
          <p:nvPr/>
        </p:nvPicPr>
        <p:blipFill>
          <a:blip r:embed="rId6"/>
          <a:stretch>
            <a:fillRect/>
          </a:stretch>
        </p:blipFill>
        <p:spPr>
          <a:xfrm>
            <a:off x="7406569" y="2675510"/>
            <a:ext cx="4389209" cy="1326102"/>
          </a:xfrm>
          <a:prstGeom prst="rect">
            <a:avLst/>
          </a:prstGeom>
          <a:ln>
            <a:noFill/>
          </a:ln>
          <a:effectLst>
            <a:outerShdw blurRad="190500" algn="tl" rotWithShape="0">
              <a:srgbClr val="000000">
                <a:alpha val="70000"/>
              </a:srgbClr>
            </a:outerShdw>
          </a:effectLst>
        </p:spPr>
      </p:pic>
      <p:sp>
        <p:nvSpPr>
          <p:cNvPr id="6" name="Rectangle: Rounded Corners 5">
            <a:hlinkClick r:id="rId7" action="ppaction://hlinksldjump"/>
            <a:extLst>
              <a:ext uri="{FF2B5EF4-FFF2-40B4-BE49-F238E27FC236}">
                <a16:creationId xmlns:a16="http://schemas.microsoft.com/office/drawing/2014/main" id="{0F3EEEA5-F158-8DCC-A57E-70916488762C}"/>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351871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D0D9-7E1B-C6F3-8E8A-C7B7DCB277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93FE2E-6333-8360-78E5-C9B290D06F8F}"/>
              </a:ext>
            </a:extLst>
          </p:cNvPr>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a:extLst>
              <a:ext uri="{FF2B5EF4-FFF2-40B4-BE49-F238E27FC236}">
                <a16:creationId xmlns:a16="http://schemas.microsoft.com/office/drawing/2014/main" id="{2E99BA06-4ED7-EE12-F77B-85FFC353F1B5}"/>
              </a:ext>
            </a:extLst>
          </p:cNvPr>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2DFF20A4-15E6-B8B5-8A26-4C1FE76AB9EF}"/>
              </a:ext>
            </a:extLst>
          </p:cNvPr>
          <p:cNvSpPr/>
          <p:nvPr/>
        </p:nvSpPr>
        <p:spPr>
          <a:xfrm rot="5400000" flipH="1">
            <a:off x="308887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8649216-7B02-C871-DCEF-0C87922C710C}"/>
              </a:ext>
            </a:extLst>
          </p:cNvPr>
          <p:cNvPicPr>
            <a:picLocks noChangeAspect="1"/>
          </p:cNvPicPr>
          <p:nvPr/>
        </p:nvPicPr>
        <p:blipFill>
          <a:blip r:embed="rId3"/>
          <a:stretch>
            <a:fillRect/>
          </a:stretch>
        </p:blipFill>
        <p:spPr>
          <a:xfrm>
            <a:off x="2881963" y="1478753"/>
            <a:ext cx="5953956" cy="5201376"/>
          </a:xfrm>
          <a:prstGeom prst="rect">
            <a:avLst/>
          </a:prstGeom>
          <a:ln>
            <a:noFill/>
          </a:ln>
          <a:effectLst>
            <a:outerShdw blurRad="190500" algn="tl" rotWithShape="0">
              <a:srgbClr val="000000">
                <a:alpha val="70000"/>
              </a:srgbClr>
            </a:outerShdw>
          </a:effectLst>
        </p:spPr>
      </p:pic>
      <p:sp>
        <p:nvSpPr>
          <p:cNvPr id="14" name="Rectangle: Rounded Corners 13">
            <a:extLst>
              <a:ext uri="{FF2B5EF4-FFF2-40B4-BE49-F238E27FC236}">
                <a16:creationId xmlns:a16="http://schemas.microsoft.com/office/drawing/2014/main" id="{A9908132-E76B-0D39-79C2-184E0D967537}"/>
              </a:ext>
            </a:extLst>
          </p:cNvPr>
          <p:cNvSpPr/>
          <p:nvPr/>
        </p:nvSpPr>
        <p:spPr>
          <a:xfrm>
            <a:off x="4785761" y="3204081"/>
            <a:ext cx="2424545" cy="969616"/>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Weight percentage must be provided as a single value. Ranges are not accepted. </a:t>
            </a:r>
          </a:p>
        </p:txBody>
      </p:sp>
      <p:sp>
        <p:nvSpPr>
          <p:cNvPr id="15" name="Rectangle 14">
            <a:extLst>
              <a:ext uri="{FF2B5EF4-FFF2-40B4-BE49-F238E27FC236}">
                <a16:creationId xmlns:a16="http://schemas.microsoft.com/office/drawing/2014/main" id="{C01C5F71-F13A-A2CF-49D7-D482CDCFB26A}"/>
              </a:ext>
            </a:extLst>
          </p:cNvPr>
          <p:cNvSpPr/>
          <p:nvPr/>
        </p:nvSpPr>
        <p:spPr>
          <a:xfrm>
            <a:off x="5106694" y="4352925"/>
            <a:ext cx="1208381" cy="2076449"/>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nvGrpSpPr>
          <p:cNvPr id="35" name="Group 34">
            <a:extLst>
              <a:ext uri="{FF2B5EF4-FFF2-40B4-BE49-F238E27FC236}">
                <a16:creationId xmlns:a16="http://schemas.microsoft.com/office/drawing/2014/main" id="{0427F5AD-38C5-1D07-C552-BF16D5143340}"/>
              </a:ext>
            </a:extLst>
          </p:cNvPr>
          <p:cNvGrpSpPr/>
          <p:nvPr/>
        </p:nvGrpSpPr>
        <p:grpSpPr>
          <a:xfrm>
            <a:off x="774230" y="3187706"/>
            <a:ext cx="2424545" cy="3160692"/>
            <a:chOff x="983780" y="3187706"/>
            <a:chExt cx="2424545" cy="3160692"/>
          </a:xfrm>
        </p:grpSpPr>
        <p:cxnSp>
          <p:nvCxnSpPr>
            <p:cNvPr id="8" name="Straight Connector 7">
              <a:extLst>
                <a:ext uri="{FF2B5EF4-FFF2-40B4-BE49-F238E27FC236}">
                  <a16:creationId xmlns:a16="http://schemas.microsoft.com/office/drawing/2014/main" id="{FC590365-6F2D-31E0-2B13-FA10C0CF02EA}"/>
                </a:ext>
              </a:extLst>
            </p:cNvPr>
            <p:cNvCxnSpPr>
              <a:cxnSpLocks/>
            </p:cNvCxnSpPr>
            <p:nvPr/>
          </p:nvCxnSpPr>
          <p:spPr>
            <a:xfrm>
              <a:off x="2162175" y="4157322"/>
              <a:ext cx="0" cy="219107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D75BA0EE-357A-A561-66FD-D1BBA181E20A}"/>
                </a:ext>
              </a:extLst>
            </p:cNvPr>
            <p:cNvCxnSpPr>
              <a:cxnSpLocks/>
            </p:cNvCxnSpPr>
            <p:nvPr/>
          </p:nvCxnSpPr>
          <p:spPr>
            <a:xfrm>
              <a:off x="2162175" y="6348398"/>
              <a:ext cx="88982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E97603E1-B2DA-499F-10D9-5210F757066A}"/>
                </a:ext>
              </a:extLst>
            </p:cNvPr>
            <p:cNvCxnSpPr>
              <a:cxnSpLocks/>
            </p:cNvCxnSpPr>
            <p:nvPr/>
          </p:nvCxnSpPr>
          <p:spPr>
            <a:xfrm>
              <a:off x="2162175" y="4900598"/>
              <a:ext cx="92792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Rectangle: Rounded Corners 5">
              <a:extLst>
                <a:ext uri="{FF2B5EF4-FFF2-40B4-BE49-F238E27FC236}">
                  <a16:creationId xmlns:a16="http://schemas.microsoft.com/office/drawing/2014/main" id="{6F9D456F-5586-9351-DE7C-F22E991CE599}"/>
                </a:ext>
              </a:extLst>
            </p:cNvPr>
            <p:cNvSpPr/>
            <p:nvPr/>
          </p:nvSpPr>
          <p:spPr>
            <a:xfrm>
              <a:off x="983780" y="3187706"/>
              <a:ext cx="2424545" cy="969616"/>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Substances may be kept confidential if a general description for the substance is provided</a:t>
              </a:r>
            </a:p>
          </p:txBody>
        </p:sp>
      </p:grpSp>
      <p:sp>
        <p:nvSpPr>
          <p:cNvPr id="24" name="Rectangle: Rounded Corners 23">
            <a:extLst>
              <a:ext uri="{FF2B5EF4-FFF2-40B4-BE49-F238E27FC236}">
                <a16:creationId xmlns:a16="http://schemas.microsoft.com/office/drawing/2014/main" id="{D84D92C1-74C0-AD75-68BB-0A04EF6F868A}"/>
              </a:ext>
            </a:extLst>
          </p:cNvPr>
          <p:cNvSpPr/>
          <p:nvPr/>
        </p:nvSpPr>
        <p:spPr>
          <a:xfrm>
            <a:off x="8121017" y="2662425"/>
            <a:ext cx="2424545" cy="969616"/>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form will calculate the total percentage and flag if it does not equal 100%. </a:t>
            </a:r>
          </a:p>
        </p:txBody>
      </p:sp>
      <p:cxnSp>
        <p:nvCxnSpPr>
          <p:cNvPr id="28" name="Straight Connector 27">
            <a:extLst>
              <a:ext uri="{FF2B5EF4-FFF2-40B4-BE49-F238E27FC236}">
                <a16:creationId xmlns:a16="http://schemas.microsoft.com/office/drawing/2014/main" id="{6C25EE1D-C07F-697D-5E24-95B97FF79DB0}"/>
              </a:ext>
            </a:extLst>
          </p:cNvPr>
          <p:cNvCxnSpPr>
            <a:cxnSpLocks/>
          </p:cNvCxnSpPr>
          <p:nvPr/>
        </p:nvCxnSpPr>
        <p:spPr>
          <a:xfrm>
            <a:off x="9323764" y="3616333"/>
            <a:ext cx="0" cy="60040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CE95FC8F-08F8-4937-08CA-C57DF935E857}"/>
              </a:ext>
            </a:extLst>
          </p:cNvPr>
          <p:cNvCxnSpPr>
            <a:cxnSpLocks/>
          </p:cNvCxnSpPr>
          <p:nvPr/>
        </p:nvCxnSpPr>
        <p:spPr>
          <a:xfrm flipH="1">
            <a:off x="8835919" y="4216734"/>
            <a:ext cx="49737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Rectangle: Rounded Corners 4">
            <a:hlinkClick r:id="rId4" action="ppaction://hlinksldjump"/>
            <a:extLst>
              <a:ext uri="{FF2B5EF4-FFF2-40B4-BE49-F238E27FC236}">
                <a16:creationId xmlns:a16="http://schemas.microsoft.com/office/drawing/2014/main" id="{0CE4A40D-2C94-B86A-7651-74BA125E2208}"/>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269204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8322B-C0D2-3CE6-7D31-9EC300E9ED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1FF927-4DCE-7266-B3C7-4CEDC23E60E0}"/>
              </a:ext>
            </a:extLst>
          </p:cNvPr>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a:extLst>
              <a:ext uri="{FF2B5EF4-FFF2-40B4-BE49-F238E27FC236}">
                <a16:creationId xmlns:a16="http://schemas.microsoft.com/office/drawing/2014/main" id="{24714BE6-CBFF-FBA7-9961-66E22E6E3143}"/>
              </a:ext>
            </a:extLst>
          </p:cNvPr>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4E1D40C5-70C1-E7C6-34F3-A5693C5CA973}"/>
              </a:ext>
            </a:extLst>
          </p:cNvPr>
          <p:cNvSpPr/>
          <p:nvPr/>
        </p:nvSpPr>
        <p:spPr>
          <a:xfrm rot="5400000" flipH="1">
            <a:off x="308887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3E574C-918D-5890-41DA-2C6089925AFB}"/>
              </a:ext>
            </a:extLst>
          </p:cNvPr>
          <p:cNvPicPr>
            <a:picLocks noChangeAspect="1"/>
          </p:cNvPicPr>
          <p:nvPr/>
        </p:nvPicPr>
        <p:blipFill>
          <a:blip r:embed="rId3"/>
          <a:stretch>
            <a:fillRect/>
          </a:stretch>
        </p:blipFill>
        <p:spPr>
          <a:xfrm>
            <a:off x="3231372" y="1502519"/>
            <a:ext cx="5726080" cy="5148890"/>
          </a:xfrm>
          <a:prstGeom prst="rect">
            <a:avLst/>
          </a:prstGeom>
          <a:ln>
            <a:noFill/>
          </a:ln>
          <a:effectLst>
            <a:outerShdw blurRad="190500" algn="tl" rotWithShape="0">
              <a:srgbClr val="000000">
                <a:alpha val="70000"/>
              </a:srgbClr>
            </a:outerShdw>
          </a:effectLst>
        </p:spPr>
      </p:pic>
      <p:grpSp>
        <p:nvGrpSpPr>
          <p:cNvPr id="35" name="Group 34">
            <a:extLst>
              <a:ext uri="{FF2B5EF4-FFF2-40B4-BE49-F238E27FC236}">
                <a16:creationId xmlns:a16="http://schemas.microsoft.com/office/drawing/2014/main" id="{F6B7318E-95C6-771D-EA42-87C8176030B3}"/>
              </a:ext>
            </a:extLst>
          </p:cNvPr>
          <p:cNvGrpSpPr/>
          <p:nvPr/>
        </p:nvGrpSpPr>
        <p:grpSpPr>
          <a:xfrm>
            <a:off x="1261257" y="3913029"/>
            <a:ext cx="2203839" cy="2219782"/>
            <a:chOff x="1060255" y="4068047"/>
            <a:chExt cx="2203839" cy="2280351"/>
          </a:xfrm>
        </p:grpSpPr>
        <p:cxnSp>
          <p:nvCxnSpPr>
            <p:cNvPr id="8" name="Straight Connector 7">
              <a:extLst>
                <a:ext uri="{FF2B5EF4-FFF2-40B4-BE49-F238E27FC236}">
                  <a16:creationId xmlns:a16="http://schemas.microsoft.com/office/drawing/2014/main" id="{72F8EE2B-D2E6-B23C-AC1C-D309B3120BC7}"/>
                </a:ext>
              </a:extLst>
            </p:cNvPr>
            <p:cNvCxnSpPr>
              <a:cxnSpLocks/>
            </p:cNvCxnSpPr>
            <p:nvPr/>
          </p:nvCxnSpPr>
          <p:spPr>
            <a:xfrm>
              <a:off x="2162175" y="4157322"/>
              <a:ext cx="0" cy="219107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56424839-3B66-2A66-0A54-DE43CF28976E}"/>
                </a:ext>
              </a:extLst>
            </p:cNvPr>
            <p:cNvCxnSpPr>
              <a:cxnSpLocks/>
            </p:cNvCxnSpPr>
            <p:nvPr/>
          </p:nvCxnSpPr>
          <p:spPr>
            <a:xfrm>
              <a:off x="2162175" y="6348398"/>
              <a:ext cx="88982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Rectangle: Rounded Corners 5">
              <a:extLst>
                <a:ext uri="{FF2B5EF4-FFF2-40B4-BE49-F238E27FC236}">
                  <a16:creationId xmlns:a16="http://schemas.microsoft.com/office/drawing/2014/main" id="{8BC04E7F-757D-EAC0-F492-FB95B2FBF708}"/>
                </a:ext>
              </a:extLst>
            </p:cNvPr>
            <p:cNvSpPr/>
            <p:nvPr/>
          </p:nvSpPr>
          <p:spPr>
            <a:xfrm>
              <a:off x="1060255" y="4068047"/>
              <a:ext cx="2203839" cy="1037410"/>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Double clicking the row line below an entry will auto-fit a long description. </a:t>
              </a:r>
            </a:p>
          </p:txBody>
        </p:sp>
      </p:grpSp>
      <p:sp>
        <p:nvSpPr>
          <p:cNvPr id="7" name="Rectangle: Rounded Corners 6">
            <a:hlinkClick r:id="rId4" action="ppaction://hlinksldjump"/>
            <a:extLst>
              <a:ext uri="{FF2B5EF4-FFF2-40B4-BE49-F238E27FC236}">
                <a16:creationId xmlns:a16="http://schemas.microsoft.com/office/drawing/2014/main" id="{CF9C5E4E-134A-A49B-88E7-910FD2CB95BA}"/>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8175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4B251-9772-3E3E-A8AE-0B45AF1335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D1B017-F2AE-CD32-60AB-DADE4CA56411}"/>
              </a:ext>
            </a:extLst>
          </p:cNvPr>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a:extLst>
              <a:ext uri="{FF2B5EF4-FFF2-40B4-BE49-F238E27FC236}">
                <a16:creationId xmlns:a16="http://schemas.microsoft.com/office/drawing/2014/main" id="{8D6066BF-9734-849E-DE66-6B3E618CCA21}"/>
              </a:ext>
            </a:extLst>
          </p:cNvPr>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65735467-6806-6F1B-7BA5-757A32CC6447}"/>
              </a:ext>
            </a:extLst>
          </p:cNvPr>
          <p:cNvSpPr/>
          <p:nvPr/>
        </p:nvSpPr>
        <p:spPr>
          <a:xfrm rot="5400000" flipH="1">
            <a:off x="309308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16206AE-3B4F-A5D5-6AD1-525E8634C807}"/>
              </a:ext>
            </a:extLst>
          </p:cNvPr>
          <p:cNvPicPr>
            <a:picLocks noChangeAspect="1"/>
          </p:cNvPicPr>
          <p:nvPr/>
        </p:nvPicPr>
        <p:blipFill>
          <a:blip r:embed="rId3"/>
          <a:stretch>
            <a:fillRect/>
          </a:stretch>
        </p:blipFill>
        <p:spPr>
          <a:xfrm>
            <a:off x="788293" y="1678055"/>
            <a:ext cx="5487921" cy="493473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AD10956E-32D5-E451-1318-07C1A18CF3B5}"/>
              </a:ext>
            </a:extLst>
          </p:cNvPr>
          <p:cNvPicPr>
            <a:picLocks noChangeAspect="1"/>
          </p:cNvPicPr>
          <p:nvPr/>
        </p:nvPicPr>
        <p:blipFill>
          <a:blip r:embed="rId4"/>
          <a:stretch>
            <a:fillRect/>
          </a:stretch>
        </p:blipFill>
        <p:spPr>
          <a:xfrm>
            <a:off x="3251210" y="6064478"/>
            <a:ext cx="5788505" cy="425507"/>
          </a:xfrm>
          <a:prstGeom prst="rect">
            <a:avLst/>
          </a:prstGeom>
        </p:spPr>
      </p:pic>
      <p:sp>
        <p:nvSpPr>
          <p:cNvPr id="7" name="TextBox 6">
            <a:extLst>
              <a:ext uri="{FF2B5EF4-FFF2-40B4-BE49-F238E27FC236}">
                <a16:creationId xmlns:a16="http://schemas.microsoft.com/office/drawing/2014/main" id="{1C2E98B1-55CF-AF01-F972-7F893E5D95E6}"/>
              </a:ext>
            </a:extLst>
          </p:cNvPr>
          <p:cNvSpPr txBox="1"/>
          <p:nvPr/>
        </p:nvSpPr>
        <p:spPr>
          <a:xfrm>
            <a:off x="6534149" y="2218080"/>
            <a:ext cx="4371975"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rPr>
              <a:t>Some substances may flag for additional information, as shown in the example below. </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This information can be provided in the Component Description field or in the following row. </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See next slide for other special cases</a:t>
            </a:r>
          </a:p>
        </p:txBody>
      </p:sp>
      <p:sp>
        <p:nvSpPr>
          <p:cNvPr id="10" name="Rectangle 9">
            <a:extLst>
              <a:ext uri="{FF2B5EF4-FFF2-40B4-BE49-F238E27FC236}">
                <a16:creationId xmlns:a16="http://schemas.microsoft.com/office/drawing/2014/main" id="{42BFCD8C-F3D0-104C-F617-D6F4D3A8D05F}"/>
              </a:ext>
            </a:extLst>
          </p:cNvPr>
          <p:cNvSpPr/>
          <p:nvPr/>
        </p:nvSpPr>
        <p:spPr>
          <a:xfrm>
            <a:off x="788293" y="5762625"/>
            <a:ext cx="2059682" cy="33812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hlinkClick r:id="rId5" action="ppaction://hlinksldjump"/>
            <a:extLst>
              <a:ext uri="{FF2B5EF4-FFF2-40B4-BE49-F238E27FC236}">
                <a16:creationId xmlns:a16="http://schemas.microsoft.com/office/drawing/2014/main" id="{1075B48E-89AE-FF60-858F-E22C974AB8DC}"/>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320451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A259D-3264-CDA8-572D-44A0075B95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E1885D-FE71-98DF-0661-C5D6A50A8A31}"/>
              </a:ext>
            </a:extLst>
          </p:cNvPr>
          <p:cNvSpPr>
            <a:spLocks noGrp="1"/>
          </p:cNvSpPr>
          <p:nvPr>
            <p:ph type="title"/>
          </p:nvPr>
        </p:nvSpPr>
        <p:spPr>
          <a:xfrm>
            <a:off x="265182" y="357099"/>
            <a:ext cx="11760563" cy="969616"/>
          </a:xfrm>
        </p:spPr>
        <p:txBody>
          <a:bodyPr/>
          <a:lstStyle/>
          <a:p>
            <a:r>
              <a:rPr lang="en-US" dirty="0"/>
              <a:t>Part C – Compositional Information</a:t>
            </a:r>
          </a:p>
        </p:txBody>
      </p:sp>
      <p:sp>
        <p:nvSpPr>
          <p:cNvPr id="4" name="Subtitle 3">
            <a:extLst>
              <a:ext uri="{FF2B5EF4-FFF2-40B4-BE49-F238E27FC236}">
                <a16:creationId xmlns:a16="http://schemas.microsoft.com/office/drawing/2014/main" id="{5CBE3DDF-4788-F53E-C10C-2A4708E1577E}"/>
              </a:ext>
            </a:extLst>
          </p:cNvPr>
          <p:cNvSpPr>
            <a:spLocks noGrp="1"/>
          </p:cNvSpPr>
          <p:nvPr>
            <p:ph type="subTitle" idx="1"/>
          </p:nvPr>
        </p:nvSpPr>
        <p:spPr>
          <a:xfrm>
            <a:off x="265183" y="961631"/>
            <a:ext cx="6495835" cy="854788"/>
          </a:xfrm>
        </p:spPr>
        <p:txBody>
          <a:bodyPr>
            <a:normAutofit/>
          </a:bodyPr>
          <a:lstStyle/>
          <a:p>
            <a:r>
              <a:rPr lang="en-US" sz="1600" dirty="0"/>
              <a:t>A compositional breakdown of the product being supplied to PPG.</a:t>
            </a:r>
          </a:p>
        </p:txBody>
      </p:sp>
      <p:sp>
        <p:nvSpPr>
          <p:cNvPr id="2" name="Parallelogram 1">
            <a:extLst>
              <a:ext uri="{FF2B5EF4-FFF2-40B4-BE49-F238E27FC236}">
                <a16:creationId xmlns:a16="http://schemas.microsoft.com/office/drawing/2014/main" id="{5A34939F-02BB-4D04-0AFF-C36D10A3DD1D}"/>
              </a:ext>
            </a:extLst>
          </p:cNvPr>
          <p:cNvSpPr/>
          <p:nvPr/>
        </p:nvSpPr>
        <p:spPr>
          <a:xfrm rot="5400000" flipH="1">
            <a:off x="3093089" y="-2307262"/>
            <a:ext cx="6006857" cy="12193035"/>
          </a:xfrm>
          <a:prstGeom prst="parallelogram">
            <a:avLst>
              <a:gd name="adj" fmla="val 2423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FBA50D78-FBCF-842C-ED2D-6DF477E90135}"/>
              </a:ext>
            </a:extLst>
          </p:cNvPr>
          <p:cNvGraphicFramePr>
            <a:graphicFrameLocks noGrp="1"/>
          </p:cNvGraphicFramePr>
          <p:nvPr>
            <p:extLst>
              <p:ext uri="{D42A27DB-BD31-4B8C-83A1-F6EECF244321}">
                <p14:modId xmlns:p14="http://schemas.microsoft.com/office/powerpoint/2010/main" val="3395302311"/>
              </p:ext>
            </p:extLst>
          </p:nvPr>
        </p:nvGraphicFramePr>
        <p:xfrm>
          <a:off x="1430072" y="1546521"/>
          <a:ext cx="9328680" cy="5039360"/>
        </p:xfrm>
        <a:graphic>
          <a:graphicData uri="http://schemas.openxmlformats.org/drawingml/2006/table">
            <a:tbl>
              <a:tblPr firstRow="1" bandRow="1">
                <a:tableStyleId>{5C22544A-7EE6-4342-B048-85BDC9FD1C3A}</a:tableStyleId>
              </a:tblPr>
              <a:tblGrid>
                <a:gridCol w="2332170">
                  <a:extLst>
                    <a:ext uri="{9D8B030D-6E8A-4147-A177-3AD203B41FA5}">
                      <a16:colId xmlns:a16="http://schemas.microsoft.com/office/drawing/2014/main" val="1960574431"/>
                    </a:ext>
                  </a:extLst>
                </a:gridCol>
                <a:gridCol w="2332170">
                  <a:extLst>
                    <a:ext uri="{9D8B030D-6E8A-4147-A177-3AD203B41FA5}">
                      <a16:colId xmlns:a16="http://schemas.microsoft.com/office/drawing/2014/main" val="452886501"/>
                    </a:ext>
                  </a:extLst>
                </a:gridCol>
                <a:gridCol w="2332170">
                  <a:extLst>
                    <a:ext uri="{9D8B030D-6E8A-4147-A177-3AD203B41FA5}">
                      <a16:colId xmlns:a16="http://schemas.microsoft.com/office/drawing/2014/main" val="2286039792"/>
                    </a:ext>
                  </a:extLst>
                </a:gridCol>
                <a:gridCol w="2332170">
                  <a:extLst>
                    <a:ext uri="{9D8B030D-6E8A-4147-A177-3AD203B41FA5}">
                      <a16:colId xmlns:a16="http://schemas.microsoft.com/office/drawing/2014/main" val="489183155"/>
                    </a:ext>
                  </a:extLst>
                </a:gridCol>
              </a:tblGrid>
              <a:tr h="370840">
                <a:tc gridSpan="4">
                  <a:txBody>
                    <a:bodyPr/>
                    <a:lstStyle/>
                    <a:p>
                      <a:pPr algn="ctr"/>
                      <a:r>
                        <a:rPr lang="en-US" sz="1800" dirty="0"/>
                        <a:t>Special Case Substances</a:t>
                      </a:r>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3216396715"/>
                  </a:ext>
                </a:extLst>
              </a:tr>
              <a:tr h="370840">
                <a:tc>
                  <a:txBody>
                    <a:bodyPr/>
                    <a:lstStyle/>
                    <a:p>
                      <a:pPr algn="ctr"/>
                      <a:r>
                        <a:rPr lang="en-US" sz="1400" b="1" dirty="0">
                          <a:solidFill>
                            <a:schemeClr val="bg1"/>
                          </a:solidFill>
                        </a:rPr>
                        <a:t>RMIR Message</a:t>
                      </a:r>
                    </a:p>
                  </a:txBody>
                  <a:tcPr>
                    <a:solidFill>
                      <a:srgbClr val="0078A9"/>
                    </a:solidFill>
                  </a:tcPr>
                </a:tc>
                <a:tc>
                  <a:txBody>
                    <a:bodyPr/>
                    <a:lstStyle/>
                    <a:p>
                      <a:pPr algn="ctr"/>
                      <a:r>
                        <a:rPr lang="en-US" sz="1400" b="1" dirty="0">
                          <a:solidFill>
                            <a:schemeClr val="bg1"/>
                          </a:solidFill>
                        </a:rPr>
                        <a:t>Why does PPG Ask? </a:t>
                      </a:r>
                    </a:p>
                  </a:txBody>
                  <a:tcPr>
                    <a:solidFill>
                      <a:srgbClr val="0078A9"/>
                    </a:solidFill>
                  </a:tcPr>
                </a:tc>
                <a:tc>
                  <a:txBody>
                    <a:bodyPr/>
                    <a:lstStyle/>
                    <a:p>
                      <a:pPr algn="ctr"/>
                      <a:r>
                        <a:rPr lang="en-US" sz="1400" b="1" dirty="0">
                          <a:solidFill>
                            <a:schemeClr val="bg1"/>
                          </a:solidFill>
                        </a:rPr>
                        <a:t>Example CAS</a:t>
                      </a:r>
                    </a:p>
                  </a:txBody>
                  <a:tcPr>
                    <a:solidFill>
                      <a:srgbClr val="0078A9"/>
                    </a:solidFill>
                  </a:tcPr>
                </a:tc>
                <a:tc>
                  <a:txBody>
                    <a:bodyPr/>
                    <a:lstStyle/>
                    <a:p>
                      <a:pPr algn="ctr"/>
                      <a:r>
                        <a:rPr lang="en-US" sz="1400" b="1" dirty="0">
                          <a:solidFill>
                            <a:schemeClr val="bg1"/>
                          </a:solidFill>
                        </a:rPr>
                        <a:t>Example Answer</a:t>
                      </a:r>
                    </a:p>
                  </a:txBody>
                  <a:tcPr>
                    <a:solidFill>
                      <a:srgbClr val="0078A9"/>
                    </a:solidFill>
                  </a:tcPr>
                </a:tc>
                <a:extLst>
                  <a:ext uri="{0D108BD9-81ED-4DB2-BD59-A6C34878D82A}">
                    <a16:rowId xmlns:a16="http://schemas.microsoft.com/office/drawing/2014/main" val="113462878"/>
                  </a:ext>
                </a:extLst>
              </a:tr>
              <a:tr h="370840">
                <a:tc>
                  <a:txBody>
                    <a:bodyPr/>
                    <a:lstStyle/>
                    <a:p>
                      <a:r>
                        <a:rPr lang="en-US" sz="1200" dirty="0"/>
                        <a:t>Please state the degree of polymerization for this CAS number. </a:t>
                      </a:r>
                    </a:p>
                  </a:txBody>
                  <a:tcPr/>
                </a:tc>
                <a:tc>
                  <a:txBody>
                    <a:bodyPr/>
                    <a:lstStyle/>
                    <a:p>
                      <a:r>
                        <a:rPr lang="en-US" sz="1200" dirty="0"/>
                        <a:t>Hazard classification differences based on degree of polymerization </a:t>
                      </a:r>
                    </a:p>
                  </a:txBody>
                  <a:tcPr/>
                </a:tc>
                <a:tc>
                  <a:txBody>
                    <a:bodyPr/>
                    <a:lstStyle/>
                    <a:p>
                      <a:r>
                        <a:rPr lang="en-US" sz="1200" dirty="0"/>
                        <a:t>9046-10-0</a:t>
                      </a:r>
                    </a:p>
                  </a:txBody>
                  <a:tcPr/>
                </a:tc>
                <a:tc>
                  <a:txBody>
                    <a:bodyPr/>
                    <a:lstStyle/>
                    <a:p>
                      <a:r>
                        <a:rPr lang="en-US" sz="1200" dirty="0"/>
                        <a:t>n&gt;6</a:t>
                      </a:r>
                    </a:p>
                  </a:txBody>
                  <a:tcPr/>
                </a:tc>
                <a:extLst>
                  <a:ext uri="{0D108BD9-81ED-4DB2-BD59-A6C34878D82A}">
                    <a16:rowId xmlns:a16="http://schemas.microsoft.com/office/drawing/2014/main" val="4139259624"/>
                  </a:ext>
                </a:extLst>
              </a:tr>
              <a:tr h="370840">
                <a:tc>
                  <a:txBody>
                    <a:bodyPr/>
                    <a:lstStyle/>
                    <a:p>
                      <a:r>
                        <a:rPr lang="en-US" sz="1200" dirty="0"/>
                        <a:t>Please provide the molecular weight of this substance. </a:t>
                      </a:r>
                    </a:p>
                  </a:txBody>
                  <a:tcPr/>
                </a:tc>
                <a:tc>
                  <a:txBody>
                    <a:bodyPr/>
                    <a:lstStyle/>
                    <a:p>
                      <a:r>
                        <a:rPr lang="en-US" sz="1200" dirty="0"/>
                        <a:t>Hazard classification differences based on molecular weight</a:t>
                      </a:r>
                    </a:p>
                  </a:txBody>
                  <a:tcPr/>
                </a:tc>
                <a:tc>
                  <a:txBody>
                    <a:bodyPr/>
                    <a:lstStyle/>
                    <a:p>
                      <a:r>
                        <a:rPr lang="en-US" sz="1200" dirty="0"/>
                        <a:t>25036-25-3</a:t>
                      </a:r>
                    </a:p>
                  </a:txBody>
                  <a:tcPr/>
                </a:tc>
                <a:tc>
                  <a:txBody>
                    <a:bodyPr/>
                    <a:lstStyle/>
                    <a:p>
                      <a:r>
                        <a:rPr lang="en-US" sz="1200" dirty="0"/>
                        <a:t>MW&gt;1100</a:t>
                      </a:r>
                    </a:p>
                  </a:txBody>
                  <a:tcPr/>
                </a:tc>
                <a:extLst>
                  <a:ext uri="{0D108BD9-81ED-4DB2-BD59-A6C34878D82A}">
                    <a16:rowId xmlns:a16="http://schemas.microsoft.com/office/drawing/2014/main" val="2739558505"/>
                  </a:ext>
                </a:extLst>
              </a:tr>
              <a:tr h="370840">
                <a:tc>
                  <a:txBody>
                    <a:bodyPr/>
                    <a:lstStyle/>
                    <a:p>
                      <a:r>
                        <a:rPr lang="en-US" sz="1200" dirty="0"/>
                        <a:t>Please state the average number of moles EO. </a:t>
                      </a:r>
                    </a:p>
                  </a:txBody>
                  <a:tcPr/>
                </a:tc>
                <a:tc>
                  <a:txBody>
                    <a:bodyPr/>
                    <a:lstStyle/>
                    <a:p>
                      <a:r>
                        <a:rPr lang="en-US" sz="1200" dirty="0"/>
                        <a:t>Hazard classification differences based on number of moles</a:t>
                      </a:r>
                    </a:p>
                  </a:txBody>
                  <a:tcPr/>
                </a:tc>
                <a:tc>
                  <a:txBody>
                    <a:bodyPr/>
                    <a:lstStyle/>
                    <a:p>
                      <a:r>
                        <a:rPr lang="en-US" sz="1200" dirty="0"/>
                        <a:t>32492-61-8</a:t>
                      </a:r>
                    </a:p>
                  </a:txBody>
                  <a:tcPr/>
                </a:tc>
                <a:tc>
                  <a:txBody>
                    <a:bodyPr/>
                    <a:lstStyle/>
                    <a:p>
                      <a:r>
                        <a:rPr lang="en-US" sz="1200" dirty="0"/>
                        <a:t>EO&gt;4.5 moles</a:t>
                      </a:r>
                    </a:p>
                  </a:txBody>
                  <a:tcPr/>
                </a:tc>
                <a:extLst>
                  <a:ext uri="{0D108BD9-81ED-4DB2-BD59-A6C34878D82A}">
                    <a16:rowId xmlns:a16="http://schemas.microsoft.com/office/drawing/2014/main" val="2977612534"/>
                  </a:ext>
                </a:extLst>
              </a:tr>
              <a:tr h="370840">
                <a:tc>
                  <a:txBody>
                    <a:bodyPr/>
                    <a:lstStyle/>
                    <a:p>
                      <a:r>
                        <a:rPr lang="en-US" sz="1200" dirty="0"/>
                        <a:t>Please provide the respirable fraction (&lt;10 microns) of this substance. </a:t>
                      </a:r>
                    </a:p>
                  </a:txBody>
                  <a:tcPr/>
                </a:tc>
                <a:tc>
                  <a:txBody>
                    <a:bodyPr/>
                    <a:lstStyle/>
                    <a:p>
                      <a:r>
                        <a:rPr lang="en-US" sz="1200" dirty="0"/>
                        <a:t>Hazard classification differences based on particle size</a:t>
                      </a:r>
                    </a:p>
                  </a:txBody>
                  <a:tcPr/>
                </a:tc>
                <a:tc>
                  <a:txBody>
                    <a:bodyPr/>
                    <a:lstStyle/>
                    <a:p>
                      <a:r>
                        <a:rPr lang="en-US" sz="1200" dirty="0"/>
                        <a:t>14808-60-7</a:t>
                      </a:r>
                    </a:p>
                  </a:txBody>
                  <a:tcPr/>
                </a:tc>
                <a:tc>
                  <a:txBody>
                    <a:bodyPr/>
                    <a:lstStyle/>
                    <a:p>
                      <a:r>
                        <a:rPr lang="en-US" sz="1200" dirty="0"/>
                        <a:t>0.9% total, with 0.2% (&lt;10 microns)</a:t>
                      </a:r>
                    </a:p>
                  </a:txBody>
                  <a:tcPr/>
                </a:tc>
                <a:extLst>
                  <a:ext uri="{0D108BD9-81ED-4DB2-BD59-A6C34878D82A}">
                    <a16:rowId xmlns:a16="http://schemas.microsoft.com/office/drawing/2014/main" val="4210977862"/>
                  </a:ext>
                </a:extLst>
              </a:tr>
              <a:tr h="370840">
                <a:tc>
                  <a:txBody>
                    <a:bodyPr/>
                    <a:lstStyle/>
                    <a:p>
                      <a:r>
                        <a:rPr lang="en-US" sz="1200" dirty="0"/>
                        <a:t>Please state if this CAS number contains greater than 5% of sulfuric acid. </a:t>
                      </a:r>
                    </a:p>
                  </a:txBody>
                  <a:tcPr/>
                </a:tc>
                <a:tc>
                  <a:txBody>
                    <a:bodyPr/>
                    <a:lstStyle/>
                    <a:p>
                      <a:r>
                        <a:rPr lang="en-US" sz="1200" dirty="0"/>
                        <a:t>Hazard classification differences based on sulfuric acid content</a:t>
                      </a:r>
                    </a:p>
                  </a:txBody>
                  <a:tcPr/>
                </a:tc>
                <a:tc>
                  <a:txBody>
                    <a:bodyPr/>
                    <a:lstStyle/>
                    <a:p>
                      <a:r>
                        <a:rPr lang="en-US" sz="1200" dirty="0"/>
                        <a:t>104-15-4</a:t>
                      </a:r>
                    </a:p>
                  </a:txBody>
                  <a:tcPr/>
                </a:tc>
                <a:tc>
                  <a:txBody>
                    <a:bodyPr/>
                    <a:lstStyle/>
                    <a:p>
                      <a:r>
                        <a:rPr lang="en-US" sz="1200" dirty="0"/>
                        <a:t>No</a:t>
                      </a:r>
                    </a:p>
                  </a:txBody>
                  <a:tcPr/>
                </a:tc>
                <a:extLst>
                  <a:ext uri="{0D108BD9-81ED-4DB2-BD59-A6C34878D82A}">
                    <a16:rowId xmlns:a16="http://schemas.microsoft.com/office/drawing/2014/main" val="2932465665"/>
                  </a:ext>
                </a:extLst>
              </a:tr>
              <a:tr h="370840">
                <a:tc>
                  <a:txBody>
                    <a:bodyPr/>
                    <a:lstStyle/>
                    <a:p>
                      <a:r>
                        <a:rPr lang="en-US" sz="1200" dirty="0"/>
                        <a:t>Please provide the EC number for this substance. </a:t>
                      </a:r>
                    </a:p>
                  </a:txBody>
                  <a:tcPr/>
                </a:tc>
                <a:tc>
                  <a:txBody>
                    <a:bodyPr/>
                    <a:lstStyle/>
                    <a:p>
                      <a:r>
                        <a:rPr lang="en-US" sz="1200" dirty="0"/>
                        <a:t>European REACH regulations and registrations</a:t>
                      </a:r>
                    </a:p>
                  </a:txBody>
                  <a:tcPr/>
                </a:tc>
                <a:tc>
                  <a:txBody>
                    <a:bodyPr/>
                    <a:lstStyle/>
                    <a:p>
                      <a:r>
                        <a:rPr lang="en-US" sz="1200" dirty="0"/>
                        <a:t>64742-95-6</a:t>
                      </a:r>
                    </a:p>
                  </a:txBody>
                  <a:tcPr/>
                </a:tc>
                <a:tc>
                  <a:txBody>
                    <a:bodyPr/>
                    <a:lstStyle/>
                    <a:p>
                      <a:r>
                        <a:rPr lang="en-US" sz="1200" dirty="0"/>
                        <a:t>EC 918-668-5</a:t>
                      </a:r>
                    </a:p>
                  </a:txBody>
                  <a:tcPr/>
                </a:tc>
                <a:extLst>
                  <a:ext uri="{0D108BD9-81ED-4DB2-BD59-A6C34878D82A}">
                    <a16:rowId xmlns:a16="http://schemas.microsoft.com/office/drawing/2014/main" val="3001831784"/>
                  </a:ext>
                </a:extLst>
              </a:tr>
              <a:tr h="370840">
                <a:tc>
                  <a:txBody>
                    <a:bodyPr/>
                    <a:lstStyle/>
                    <a:p>
                      <a:r>
                        <a:rPr lang="en-US" sz="1200" dirty="0"/>
                        <a:t>Please specify the substance form. </a:t>
                      </a:r>
                    </a:p>
                  </a:txBody>
                  <a:tcPr/>
                </a:tc>
                <a:tc>
                  <a:txBody>
                    <a:bodyPr/>
                    <a:lstStyle/>
                    <a:p>
                      <a:r>
                        <a:rPr lang="en-US" sz="1200" dirty="0"/>
                        <a:t>Hazard classification differences based on substance form in product</a:t>
                      </a:r>
                    </a:p>
                  </a:txBody>
                  <a:tcPr/>
                </a:tc>
                <a:tc>
                  <a:txBody>
                    <a:bodyPr/>
                    <a:lstStyle/>
                    <a:p>
                      <a:r>
                        <a:rPr lang="en-US" sz="1200" dirty="0"/>
                        <a:t>409-21-2</a:t>
                      </a:r>
                    </a:p>
                  </a:txBody>
                  <a:tcPr/>
                </a:tc>
                <a:tc>
                  <a:txBody>
                    <a:bodyPr/>
                    <a:lstStyle/>
                    <a:p>
                      <a:r>
                        <a:rPr lang="en-US" sz="1200" dirty="0"/>
                        <a:t>Non-fibrous</a:t>
                      </a:r>
                    </a:p>
                  </a:txBody>
                  <a:tcPr/>
                </a:tc>
                <a:extLst>
                  <a:ext uri="{0D108BD9-81ED-4DB2-BD59-A6C34878D82A}">
                    <a16:rowId xmlns:a16="http://schemas.microsoft.com/office/drawing/2014/main" val="3965621886"/>
                  </a:ext>
                </a:extLst>
              </a:tr>
            </a:tbl>
          </a:graphicData>
        </a:graphic>
      </p:graphicFrame>
      <p:sp>
        <p:nvSpPr>
          <p:cNvPr id="5" name="Rectangle: Rounded Corners 4">
            <a:hlinkClick r:id="rId3" action="ppaction://hlinksldjump"/>
            <a:extLst>
              <a:ext uri="{FF2B5EF4-FFF2-40B4-BE49-F238E27FC236}">
                <a16:creationId xmlns:a16="http://schemas.microsoft.com/office/drawing/2014/main" id="{945D95FD-F9B1-A0D2-60FB-B91957F85554}"/>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218251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6E24D-D696-B556-8E09-9932F66CD9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3E9B6D-F575-F4E7-BAA8-BDD8CD48CF41}"/>
              </a:ext>
            </a:extLst>
          </p:cNvPr>
          <p:cNvSpPr>
            <a:spLocks noGrp="1"/>
          </p:cNvSpPr>
          <p:nvPr>
            <p:ph type="title"/>
          </p:nvPr>
        </p:nvSpPr>
        <p:spPr>
          <a:xfrm>
            <a:off x="265182" y="357099"/>
            <a:ext cx="11760563" cy="969616"/>
          </a:xfrm>
        </p:spPr>
        <p:txBody>
          <a:bodyPr/>
          <a:lstStyle/>
          <a:p>
            <a:r>
              <a:rPr lang="en-US" dirty="0"/>
              <a:t>PPG Declarable Substances</a:t>
            </a:r>
          </a:p>
        </p:txBody>
      </p:sp>
      <p:sp>
        <p:nvSpPr>
          <p:cNvPr id="4" name="Subtitle 3">
            <a:extLst>
              <a:ext uri="{FF2B5EF4-FFF2-40B4-BE49-F238E27FC236}">
                <a16:creationId xmlns:a16="http://schemas.microsoft.com/office/drawing/2014/main" id="{C59BC429-985A-0D2F-7906-68C52766A907}"/>
              </a:ext>
            </a:extLst>
          </p:cNvPr>
          <p:cNvSpPr>
            <a:spLocks noGrp="1"/>
          </p:cNvSpPr>
          <p:nvPr>
            <p:ph type="subTitle" idx="1"/>
          </p:nvPr>
        </p:nvSpPr>
        <p:spPr>
          <a:xfrm>
            <a:off x="265183" y="961631"/>
            <a:ext cx="6495835" cy="854788"/>
          </a:xfrm>
        </p:spPr>
        <p:txBody>
          <a:bodyPr>
            <a:normAutofit/>
          </a:bodyPr>
          <a:lstStyle/>
          <a:p>
            <a:r>
              <a:rPr lang="en-US" sz="1600" dirty="0"/>
              <a:t>A list of CAS numbers which must be included in Part C if they are present in the product at any level. </a:t>
            </a:r>
          </a:p>
        </p:txBody>
      </p:sp>
      <p:sp>
        <p:nvSpPr>
          <p:cNvPr id="2" name="Parallelogram 1">
            <a:extLst>
              <a:ext uri="{FF2B5EF4-FFF2-40B4-BE49-F238E27FC236}">
                <a16:creationId xmlns:a16="http://schemas.microsoft.com/office/drawing/2014/main" id="{5CCAEA01-CC43-391C-68C4-7D33B717D5BF}"/>
              </a:ext>
            </a:extLst>
          </p:cNvPr>
          <p:cNvSpPr/>
          <p:nvPr/>
        </p:nvSpPr>
        <p:spPr>
          <a:xfrm rot="5400000" flipH="1">
            <a:off x="3093089" y="-2307262"/>
            <a:ext cx="6006857" cy="12193035"/>
          </a:xfrm>
          <a:prstGeom prst="parallelogram">
            <a:avLst>
              <a:gd name="adj" fmla="val 24236"/>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Rounded Corners 4">
            <a:hlinkClick r:id="rId3" action="ppaction://hlinksldjump"/>
            <a:extLst>
              <a:ext uri="{FF2B5EF4-FFF2-40B4-BE49-F238E27FC236}">
                <a16:creationId xmlns:a16="http://schemas.microsoft.com/office/drawing/2014/main" id="{9DD2B9E5-1C5E-B1FE-DB06-CDF116FBC867}"/>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pic>
        <p:nvPicPr>
          <p:cNvPr id="7" name="Picture 6">
            <a:extLst>
              <a:ext uri="{FF2B5EF4-FFF2-40B4-BE49-F238E27FC236}">
                <a16:creationId xmlns:a16="http://schemas.microsoft.com/office/drawing/2014/main" id="{DA547A16-DF08-B933-631B-5E32734F61C2}"/>
              </a:ext>
            </a:extLst>
          </p:cNvPr>
          <p:cNvPicPr>
            <a:picLocks noChangeAspect="1"/>
          </p:cNvPicPr>
          <p:nvPr/>
        </p:nvPicPr>
        <p:blipFill>
          <a:blip r:embed="rId4"/>
          <a:stretch>
            <a:fillRect/>
          </a:stretch>
        </p:blipFill>
        <p:spPr>
          <a:xfrm>
            <a:off x="1647732" y="1651640"/>
            <a:ext cx="8300002" cy="4935337"/>
          </a:xfrm>
          <a:prstGeom prst="rect">
            <a:avLst/>
          </a:prstGeom>
          <a:ln>
            <a:noFill/>
          </a:ln>
          <a:effectLst>
            <a:outerShdw blurRad="190500" algn="tl" rotWithShape="0">
              <a:srgbClr val="000000">
                <a:alpha val="70000"/>
              </a:srgbClr>
            </a:outerShdw>
          </a:effectLst>
        </p:spPr>
      </p:pic>
      <p:sp>
        <p:nvSpPr>
          <p:cNvPr id="8" name="Rectangle: Rounded Corners 7">
            <a:extLst>
              <a:ext uri="{FF2B5EF4-FFF2-40B4-BE49-F238E27FC236}">
                <a16:creationId xmlns:a16="http://schemas.microsoft.com/office/drawing/2014/main" id="{EC52A053-B967-20B1-0CB4-C8DCDCC32661}"/>
              </a:ext>
            </a:extLst>
          </p:cNvPr>
          <p:cNvSpPr/>
          <p:nvPr/>
        </p:nvSpPr>
        <p:spPr>
          <a:xfrm>
            <a:off x="9328820" y="3429000"/>
            <a:ext cx="2424545" cy="2187308"/>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To meet our regulatory and sustainability goals, these substances must be disclosed in the composition section if they are present in your product at any level, even in trace quantities.</a:t>
            </a:r>
          </a:p>
        </p:txBody>
      </p:sp>
    </p:spTree>
    <p:extLst>
      <p:ext uri="{BB962C8B-B14F-4D97-AF65-F5344CB8AC3E}">
        <p14:creationId xmlns:p14="http://schemas.microsoft.com/office/powerpoint/2010/main" val="218932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FD9C4343-C115-504A-8D4F-0B17318D4A48}" type="slidenum">
              <a:rPr lang="en-US" smtClean="0"/>
              <a:t>2</a:t>
            </a:fld>
            <a:endParaRPr lang="en-US"/>
          </a:p>
        </p:txBody>
      </p:sp>
      <p:sp>
        <p:nvSpPr>
          <p:cNvPr id="5" name="Title 4"/>
          <p:cNvSpPr>
            <a:spLocks noGrp="1"/>
          </p:cNvSpPr>
          <p:nvPr>
            <p:ph type="title"/>
          </p:nvPr>
        </p:nvSpPr>
        <p:spPr/>
        <p:txBody>
          <a:bodyPr>
            <a:normAutofit/>
          </a:bodyPr>
          <a:lstStyle/>
          <a:p>
            <a:r>
              <a:rPr lang="en-US" dirty="0"/>
              <a:t>Outline</a:t>
            </a:r>
          </a:p>
        </p:txBody>
      </p:sp>
      <p:sp>
        <p:nvSpPr>
          <p:cNvPr id="13" name="Text Placeholder 1">
            <a:extLst>
              <a:ext uri="{FF2B5EF4-FFF2-40B4-BE49-F238E27FC236}">
                <a16:creationId xmlns:a16="http://schemas.microsoft.com/office/drawing/2014/main" id="{1A9ADB8C-568C-9F0E-0630-BBE1A794AC58}"/>
              </a:ext>
            </a:extLst>
          </p:cNvPr>
          <p:cNvSpPr txBox="1">
            <a:spLocks/>
          </p:cNvSpPr>
          <p:nvPr/>
        </p:nvSpPr>
        <p:spPr>
          <a:xfrm>
            <a:off x="255189" y="855663"/>
            <a:ext cx="5697538" cy="477837"/>
          </a:xfrm>
          <a:prstGeom prst="rect">
            <a:avLst/>
          </a:prstGeom>
        </p:spPr>
        <p:txBody>
          <a:bodyPr vert="horz" lIns="0" tIns="0" rIns="0" bIns="0" rtlCol="0">
            <a:normAutofit/>
          </a:bodyPr>
          <a:lstStyle>
            <a:lvl1pPr marL="233363" indent="-233363" algn="l" defTabSz="457200" rtl="0" eaLnBrk="1" latinLnBrk="0" hangingPunct="1">
              <a:spcBef>
                <a:spcPts val="600"/>
              </a:spcBef>
              <a:spcAft>
                <a:spcPts val="0"/>
              </a:spcAft>
              <a:buClr>
                <a:schemeClr val="accent1"/>
              </a:buClr>
              <a:buFont typeface="Arial" panose="020B0604020202020204" pitchFamily="34" charset="0"/>
              <a:buChar char="•"/>
              <a:defRPr sz="2400" b="0" kern="1200">
                <a:solidFill>
                  <a:schemeClr val="tx1"/>
                </a:solidFill>
                <a:latin typeface="+mn-lt"/>
                <a:ea typeface="+mn-ea"/>
                <a:cs typeface="Arial"/>
              </a:defRPr>
            </a:lvl1pPr>
            <a:lvl2pPr marL="457200" indent="-219456" algn="l" defTabSz="457200" rtl="0" eaLnBrk="1" latinLnBrk="0" hangingPunct="1">
              <a:spcBef>
                <a:spcPts val="600"/>
              </a:spcBef>
              <a:spcAft>
                <a:spcPts val="0"/>
              </a:spcAft>
              <a:buClr>
                <a:schemeClr val="accent1"/>
              </a:buClr>
              <a:buFont typeface="Arial"/>
              <a:buChar char="•"/>
              <a:defRPr sz="2200" b="0" i="0" kern="1200">
                <a:solidFill>
                  <a:schemeClr val="tx1"/>
                </a:solidFill>
                <a:latin typeface="Arial"/>
                <a:ea typeface="+mn-ea"/>
                <a:cs typeface="Arial"/>
              </a:defRPr>
            </a:lvl2pPr>
            <a:lvl3pPr marL="658368" indent="-201168" algn="l" defTabSz="457200" rtl="0" eaLnBrk="1" latinLnBrk="0" hangingPunct="1">
              <a:spcBef>
                <a:spcPts val="600"/>
              </a:spcBef>
              <a:spcAft>
                <a:spcPts val="0"/>
              </a:spcAft>
              <a:buClr>
                <a:schemeClr val="accent1"/>
              </a:buClr>
              <a:buFont typeface="Arial"/>
              <a:buChar char="•"/>
              <a:tabLst/>
              <a:defRPr sz="2000" kern="1200">
                <a:solidFill>
                  <a:schemeClr val="tx1"/>
                </a:solidFill>
                <a:latin typeface="+mn-lt"/>
                <a:ea typeface="+mn-ea"/>
                <a:cs typeface="Arial"/>
              </a:defRPr>
            </a:lvl3pPr>
            <a:lvl4pPr marL="841248" indent="-180975" algn="l" defTabSz="457200" rtl="0" eaLnBrk="1" latinLnBrk="0" hangingPunct="1">
              <a:spcBef>
                <a:spcPts val="600"/>
              </a:spcBef>
              <a:spcAft>
                <a:spcPts val="0"/>
              </a:spcAft>
              <a:buClr>
                <a:schemeClr val="accent1"/>
              </a:buClr>
              <a:buFont typeface="Arial"/>
              <a:buChar char="•"/>
              <a:tabLst/>
              <a:defRPr sz="1800" kern="1200">
                <a:solidFill>
                  <a:schemeClr val="tx1"/>
                </a:solidFill>
                <a:latin typeface="+mn-lt"/>
                <a:ea typeface="+mn-ea"/>
                <a:cs typeface="Arial"/>
              </a:defRPr>
            </a:lvl4pPr>
            <a:lvl5pPr marL="1005840" indent="-166688" algn="l" defTabSz="457200" rtl="0" eaLnBrk="1" latinLnBrk="0" hangingPunct="1">
              <a:spcBef>
                <a:spcPts val="600"/>
              </a:spcBef>
              <a:spcAft>
                <a:spcPts val="0"/>
              </a:spcAft>
              <a:buClr>
                <a:schemeClr val="accent1"/>
              </a:buClr>
              <a:buFont typeface="Arial"/>
              <a:buChar char="•"/>
              <a:defRPr sz="1600" kern="1200">
                <a:solidFill>
                  <a:schemeClr val="tx1"/>
                </a:solidFill>
                <a:latin typeface="+mn-lt"/>
                <a:ea typeface="+mn-ea"/>
                <a:cs typeface="Arial"/>
              </a:defRPr>
            </a:lvl5pPr>
            <a:lvl6pPr marL="1143000" indent="-137160" algn="l" defTabSz="457200" rtl="0" eaLnBrk="1" latinLnBrk="0" hangingPunct="1">
              <a:spcBef>
                <a:spcPts val="600"/>
              </a:spcBef>
              <a:spcAft>
                <a:spcPts val="0"/>
              </a:spcAft>
              <a:buClr>
                <a:schemeClr val="accent1"/>
              </a:buClr>
              <a:buSzPct val="100000"/>
              <a:buFont typeface="Arial"/>
              <a:buChar char="•"/>
              <a:tabLst/>
              <a:defRPr sz="1400" kern="1200">
                <a:solidFill>
                  <a:schemeClr val="tx1"/>
                </a:solidFill>
                <a:latin typeface="+mn-lt"/>
                <a:ea typeface="+mn-ea"/>
                <a:cs typeface="+mn-cs"/>
              </a:defRPr>
            </a:lvl6pPr>
            <a:lvl7pPr marL="1261872" indent="-115888" algn="l" defTabSz="457200" rtl="0" eaLnBrk="1" latinLnBrk="0" hangingPunct="1">
              <a:spcBef>
                <a:spcPts val="600"/>
              </a:spcBef>
              <a:spcAft>
                <a:spcPts val="0"/>
              </a:spcAft>
              <a:buClr>
                <a:schemeClr val="accent1"/>
              </a:buClr>
              <a:buFont typeface="Arial"/>
              <a:buChar char="•"/>
              <a:defRPr sz="1200" kern="1200">
                <a:solidFill>
                  <a:schemeClr val="tx1"/>
                </a:solidFill>
                <a:latin typeface="+mn-lt"/>
                <a:ea typeface="+mn-ea"/>
                <a:cs typeface="+mn-cs"/>
              </a:defRPr>
            </a:lvl7pPr>
            <a:lvl8pPr marL="1362456" indent="-100584"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8pPr>
            <a:lvl9pPr marL="1453896" indent="-91440"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9pPr>
          </a:lstStyle>
          <a:p>
            <a:pPr marL="0" indent="0">
              <a:buFont typeface="Arial" panose="020B0604020202020204" pitchFamily="34" charset="0"/>
              <a:buNone/>
            </a:pPr>
            <a:r>
              <a:rPr lang="en-US" sz="2000" dirty="0"/>
              <a:t>Click on the links below for quick access</a:t>
            </a:r>
          </a:p>
        </p:txBody>
      </p:sp>
      <p:sp>
        <p:nvSpPr>
          <p:cNvPr id="18" name="Content Placeholder 5">
            <a:extLst>
              <a:ext uri="{FF2B5EF4-FFF2-40B4-BE49-F238E27FC236}">
                <a16:creationId xmlns:a16="http://schemas.microsoft.com/office/drawing/2014/main" id="{9585CA8A-FFEE-D835-20D7-7FCE0D2ACADA}"/>
              </a:ext>
            </a:extLst>
          </p:cNvPr>
          <p:cNvSpPr txBox="1">
            <a:spLocks/>
          </p:cNvSpPr>
          <p:nvPr/>
        </p:nvSpPr>
        <p:spPr>
          <a:xfrm>
            <a:off x="360810" y="1174879"/>
            <a:ext cx="11658600" cy="4648200"/>
          </a:xfrm>
          <a:prstGeom prst="rect">
            <a:avLst/>
          </a:prstGeom>
        </p:spPr>
        <p:txBody>
          <a:bodyPr/>
          <a:lstStyle>
            <a:lvl1pPr marL="233363" indent="-233363" algn="l" defTabSz="457200" rtl="0" eaLnBrk="1" latinLnBrk="0" hangingPunct="1">
              <a:spcBef>
                <a:spcPts val="600"/>
              </a:spcBef>
              <a:spcAft>
                <a:spcPts val="0"/>
              </a:spcAft>
              <a:buClr>
                <a:schemeClr val="accent1"/>
              </a:buClr>
              <a:buFont typeface="Arial" panose="020B0604020202020204" pitchFamily="34" charset="0"/>
              <a:buChar char="•"/>
              <a:defRPr sz="2400" b="0" kern="1200">
                <a:solidFill>
                  <a:schemeClr val="tx1"/>
                </a:solidFill>
                <a:latin typeface="+mn-lt"/>
                <a:ea typeface="+mn-ea"/>
                <a:cs typeface="Arial"/>
              </a:defRPr>
            </a:lvl1pPr>
            <a:lvl2pPr marL="457200" indent="-219456" algn="l" defTabSz="457200" rtl="0" eaLnBrk="1" latinLnBrk="0" hangingPunct="1">
              <a:spcBef>
                <a:spcPts val="600"/>
              </a:spcBef>
              <a:spcAft>
                <a:spcPts val="0"/>
              </a:spcAft>
              <a:buClr>
                <a:schemeClr val="accent1"/>
              </a:buClr>
              <a:buFont typeface="Arial"/>
              <a:buChar char="•"/>
              <a:defRPr sz="2200" b="0" i="0" kern="1200">
                <a:solidFill>
                  <a:schemeClr val="tx1"/>
                </a:solidFill>
                <a:latin typeface="Arial"/>
                <a:ea typeface="+mn-ea"/>
                <a:cs typeface="Arial"/>
              </a:defRPr>
            </a:lvl2pPr>
            <a:lvl3pPr marL="658368" indent="-201168" algn="l" defTabSz="457200" rtl="0" eaLnBrk="1" latinLnBrk="0" hangingPunct="1">
              <a:spcBef>
                <a:spcPts val="600"/>
              </a:spcBef>
              <a:spcAft>
                <a:spcPts val="0"/>
              </a:spcAft>
              <a:buClr>
                <a:schemeClr val="accent1"/>
              </a:buClr>
              <a:buFont typeface="Arial"/>
              <a:buChar char="•"/>
              <a:tabLst/>
              <a:defRPr sz="2000" kern="1200">
                <a:solidFill>
                  <a:schemeClr val="tx1"/>
                </a:solidFill>
                <a:latin typeface="+mn-lt"/>
                <a:ea typeface="+mn-ea"/>
                <a:cs typeface="Arial"/>
              </a:defRPr>
            </a:lvl3pPr>
            <a:lvl4pPr marL="841248" indent="-180975" algn="l" defTabSz="457200" rtl="0" eaLnBrk="1" latinLnBrk="0" hangingPunct="1">
              <a:spcBef>
                <a:spcPts val="600"/>
              </a:spcBef>
              <a:spcAft>
                <a:spcPts val="0"/>
              </a:spcAft>
              <a:buClr>
                <a:schemeClr val="accent1"/>
              </a:buClr>
              <a:buFont typeface="Arial"/>
              <a:buChar char="•"/>
              <a:tabLst/>
              <a:defRPr sz="1800" kern="1200">
                <a:solidFill>
                  <a:schemeClr val="tx1"/>
                </a:solidFill>
                <a:latin typeface="+mn-lt"/>
                <a:ea typeface="+mn-ea"/>
                <a:cs typeface="Arial"/>
              </a:defRPr>
            </a:lvl4pPr>
            <a:lvl5pPr marL="1005840" indent="-166688" algn="l" defTabSz="457200" rtl="0" eaLnBrk="1" latinLnBrk="0" hangingPunct="1">
              <a:spcBef>
                <a:spcPts val="600"/>
              </a:spcBef>
              <a:spcAft>
                <a:spcPts val="0"/>
              </a:spcAft>
              <a:buClr>
                <a:schemeClr val="accent1"/>
              </a:buClr>
              <a:buFont typeface="Arial"/>
              <a:buChar char="•"/>
              <a:defRPr sz="1600" kern="1200">
                <a:solidFill>
                  <a:schemeClr val="tx1"/>
                </a:solidFill>
                <a:latin typeface="+mn-lt"/>
                <a:ea typeface="+mn-ea"/>
                <a:cs typeface="Arial"/>
              </a:defRPr>
            </a:lvl5pPr>
            <a:lvl6pPr marL="1143000" indent="-137160" algn="l" defTabSz="457200" rtl="0" eaLnBrk="1" latinLnBrk="0" hangingPunct="1">
              <a:spcBef>
                <a:spcPts val="600"/>
              </a:spcBef>
              <a:spcAft>
                <a:spcPts val="0"/>
              </a:spcAft>
              <a:buClr>
                <a:schemeClr val="accent1"/>
              </a:buClr>
              <a:buSzPct val="100000"/>
              <a:buFont typeface="Arial"/>
              <a:buChar char="•"/>
              <a:tabLst/>
              <a:defRPr sz="1400" kern="1200">
                <a:solidFill>
                  <a:schemeClr val="tx1"/>
                </a:solidFill>
                <a:latin typeface="+mn-lt"/>
                <a:ea typeface="+mn-ea"/>
                <a:cs typeface="+mn-cs"/>
              </a:defRPr>
            </a:lvl6pPr>
            <a:lvl7pPr marL="1261872" indent="-115888" algn="l" defTabSz="457200" rtl="0" eaLnBrk="1" latinLnBrk="0" hangingPunct="1">
              <a:spcBef>
                <a:spcPts val="600"/>
              </a:spcBef>
              <a:spcAft>
                <a:spcPts val="0"/>
              </a:spcAft>
              <a:buClr>
                <a:schemeClr val="accent1"/>
              </a:buClr>
              <a:buFont typeface="Arial"/>
              <a:buChar char="•"/>
              <a:defRPr sz="1200" kern="1200">
                <a:solidFill>
                  <a:schemeClr val="tx1"/>
                </a:solidFill>
                <a:latin typeface="+mn-lt"/>
                <a:ea typeface="+mn-ea"/>
                <a:cs typeface="+mn-cs"/>
              </a:defRPr>
            </a:lvl7pPr>
            <a:lvl8pPr marL="1362456" indent="-100584"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8pPr>
            <a:lvl9pPr marL="1453896" indent="-91440"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9pPr>
          </a:lstStyle>
          <a:p>
            <a:pPr>
              <a:buSzPct val="110000"/>
              <a:buFont typeface="Arial" panose="020B0604020202020204" pitchFamily="34" charset="0"/>
              <a:buChar char="»"/>
            </a:pPr>
            <a:r>
              <a:rPr lang="en-US" sz="2000" dirty="0">
                <a:hlinkClick r:id="rId2" action="ppaction://hlinksldjump"/>
              </a:rPr>
              <a:t>Overview</a:t>
            </a:r>
            <a:endParaRPr lang="en-US" sz="2000" dirty="0"/>
          </a:p>
          <a:p>
            <a:pPr>
              <a:buSzPct val="110000"/>
              <a:buFont typeface="Arial" panose="020B0604020202020204" pitchFamily="34" charset="0"/>
              <a:buChar char="»"/>
            </a:pPr>
            <a:r>
              <a:rPr lang="en-US" sz="2000" dirty="0">
                <a:hlinkClick r:id="rId3" action="ppaction://hlinksldjump"/>
              </a:rPr>
              <a:t>Part A: Manufacturer, Distributor, and Contact Information</a:t>
            </a:r>
            <a:endParaRPr lang="en-US" sz="2000" dirty="0"/>
          </a:p>
          <a:p>
            <a:pPr>
              <a:buSzPct val="110000"/>
              <a:buFont typeface="Arial" panose="020B0604020202020204" pitchFamily="34" charset="0"/>
              <a:buChar char="»"/>
            </a:pPr>
            <a:r>
              <a:rPr lang="en-US" sz="2000" dirty="0">
                <a:hlinkClick r:id="rId4" action="ppaction://hlinksldjump"/>
              </a:rPr>
              <a:t>Part B: Product Information</a:t>
            </a:r>
            <a:endParaRPr lang="en-US" sz="2000" dirty="0"/>
          </a:p>
          <a:p>
            <a:pPr>
              <a:buSzPct val="110000"/>
              <a:buFont typeface="Arial" panose="020B0604020202020204" pitchFamily="34" charset="0"/>
              <a:buChar char="»"/>
            </a:pPr>
            <a:r>
              <a:rPr lang="en-US" sz="2000" dirty="0">
                <a:hlinkClick r:id="rId5" action="ppaction://hlinksldjump"/>
              </a:rPr>
              <a:t>Part C: Compositional Information</a:t>
            </a:r>
            <a:endParaRPr lang="en-US" sz="2000" dirty="0"/>
          </a:p>
          <a:p>
            <a:pPr>
              <a:buSzPct val="110000"/>
              <a:buFont typeface="Arial" panose="020B0604020202020204" pitchFamily="34" charset="0"/>
              <a:buChar char="»"/>
            </a:pPr>
            <a:r>
              <a:rPr lang="en-US" sz="2000" dirty="0">
                <a:hlinkClick r:id="rId6" action="ppaction://hlinksldjump"/>
              </a:rPr>
              <a:t>Part D: Regulatory Information</a:t>
            </a:r>
            <a:endParaRPr lang="en-US" sz="2000" dirty="0"/>
          </a:p>
          <a:p>
            <a:pPr>
              <a:buSzPct val="110000"/>
              <a:buFont typeface="Arial" panose="020B0604020202020204" pitchFamily="34" charset="0"/>
              <a:buChar char="»"/>
            </a:pPr>
            <a:r>
              <a:rPr lang="en-US" sz="2000" dirty="0">
                <a:hlinkClick r:id="rId7" action="ppaction://hlinksldjump"/>
              </a:rPr>
              <a:t>Part E: Attachments</a:t>
            </a:r>
            <a:endParaRPr lang="en-US" sz="2000" dirty="0"/>
          </a:p>
          <a:p>
            <a:pPr>
              <a:buSzPct val="110000"/>
              <a:buFont typeface="Arial" panose="020B0604020202020204" pitchFamily="34" charset="0"/>
              <a:buChar char="»"/>
            </a:pPr>
            <a:r>
              <a:rPr lang="en-US" sz="2000" dirty="0">
                <a:hlinkClick r:id="rId8" action="ppaction://hlinksldjump"/>
              </a:rPr>
              <a:t>Common Errors</a:t>
            </a:r>
            <a:endParaRPr lang="en-US" sz="2000" dirty="0"/>
          </a:p>
          <a:p>
            <a:pPr>
              <a:buSzPct val="110000"/>
              <a:buFont typeface="Arial" panose="020B0604020202020204" pitchFamily="34" charset="0"/>
              <a:buChar char="»"/>
            </a:pPr>
            <a:r>
              <a:rPr lang="en-US" sz="2000" dirty="0">
                <a:hlinkClick r:id="rId9" action="ppaction://hlinksldjump"/>
              </a:rPr>
              <a:t>Helpful Links</a:t>
            </a:r>
            <a:endParaRPr lang="en-US" sz="2000" dirty="0"/>
          </a:p>
          <a:p>
            <a:endParaRPr lang="en-US" sz="2000" dirty="0"/>
          </a:p>
        </p:txBody>
      </p:sp>
    </p:spTree>
    <p:extLst>
      <p:ext uri="{BB962C8B-B14F-4D97-AF65-F5344CB8AC3E}">
        <p14:creationId xmlns:p14="http://schemas.microsoft.com/office/powerpoint/2010/main" val="353707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82" y="357099"/>
            <a:ext cx="11760563" cy="969616"/>
          </a:xfrm>
        </p:spPr>
        <p:txBody>
          <a:bodyPr/>
          <a:lstStyle/>
          <a:p>
            <a:r>
              <a:rPr lang="en-US" dirty="0"/>
              <a:t>Part D – Regulatory Information</a:t>
            </a:r>
          </a:p>
        </p:txBody>
      </p:sp>
      <p:sp>
        <p:nvSpPr>
          <p:cNvPr id="4" name="Subtitle 3"/>
          <p:cNvSpPr>
            <a:spLocks noGrp="1"/>
          </p:cNvSpPr>
          <p:nvPr>
            <p:ph type="subTitle" idx="1"/>
          </p:nvPr>
        </p:nvSpPr>
        <p:spPr>
          <a:xfrm>
            <a:off x="265183" y="919095"/>
            <a:ext cx="6495835" cy="854788"/>
          </a:xfrm>
        </p:spPr>
        <p:txBody>
          <a:bodyPr>
            <a:normAutofit/>
          </a:bodyPr>
          <a:lstStyle/>
          <a:p>
            <a:r>
              <a:rPr lang="en-US" sz="1600" dirty="0"/>
              <a:t>Data about the product related to regional or country-specific chemical inventories, and other specific regulations such as food contact and biocides.</a:t>
            </a:r>
          </a:p>
        </p:txBody>
      </p:sp>
      <p:sp>
        <p:nvSpPr>
          <p:cNvPr id="5" name="Parallelogram 4">
            <a:extLst>
              <a:ext uri="{FF2B5EF4-FFF2-40B4-BE49-F238E27FC236}">
                <a16:creationId xmlns:a16="http://schemas.microsoft.com/office/drawing/2014/main" id="{7A18AE9A-1655-F44F-C784-B38A00A9FB61}"/>
              </a:ext>
            </a:extLst>
          </p:cNvPr>
          <p:cNvSpPr/>
          <p:nvPr/>
        </p:nvSpPr>
        <p:spPr>
          <a:xfrm rot="5400000" flipH="1">
            <a:off x="3088880" y="-2241947"/>
            <a:ext cx="6006857" cy="12193035"/>
          </a:xfrm>
          <a:prstGeom prst="parallelogram">
            <a:avLst>
              <a:gd name="adj" fmla="val 2423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D96D78-239C-9AE6-D1C9-382D628AFDD5}"/>
              </a:ext>
            </a:extLst>
          </p:cNvPr>
          <p:cNvPicPr>
            <a:picLocks noChangeAspect="1"/>
          </p:cNvPicPr>
          <p:nvPr/>
        </p:nvPicPr>
        <p:blipFill>
          <a:blip r:embed="rId3"/>
          <a:stretch>
            <a:fillRect/>
          </a:stretch>
        </p:blipFill>
        <p:spPr>
          <a:xfrm>
            <a:off x="6092308" y="686401"/>
            <a:ext cx="4238357" cy="3754975"/>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0067FC5A-4B79-CD77-14F5-E52903BAB75B}"/>
              </a:ext>
            </a:extLst>
          </p:cNvPr>
          <p:cNvSpPr txBox="1"/>
          <p:nvPr/>
        </p:nvSpPr>
        <p:spPr>
          <a:xfrm>
            <a:off x="265182" y="2519509"/>
            <a:ext cx="5697079" cy="3693319"/>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rPr>
              <a:t>PPG is a global company and has an obligation to evaluate raw materials and products against several global regulatory requirements</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The Regulatory Information tab requires disclosure of Chemical Inventory Status in 13 countries/regions, and will grow as more inventories are developed</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The additional specific regulation questions should be answered as thoroughly and accurately as possible</a:t>
            </a:r>
          </a:p>
          <a:p>
            <a:pPr marL="285750" indent="-285750">
              <a:buFont typeface="Wingdings" panose="05000000000000000000" pitchFamily="2" charset="2"/>
              <a:buChar char="ü"/>
            </a:pPr>
            <a:endParaRPr lang="en-US" dirty="0">
              <a:solidFill>
                <a:schemeClr val="bg1"/>
              </a:solidFill>
            </a:endParaRPr>
          </a:p>
        </p:txBody>
      </p:sp>
      <p:pic>
        <p:nvPicPr>
          <p:cNvPr id="10" name="Picture 9">
            <a:extLst>
              <a:ext uri="{FF2B5EF4-FFF2-40B4-BE49-F238E27FC236}">
                <a16:creationId xmlns:a16="http://schemas.microsoft.com/office/drawing/2014/main" id="{EF34BE8A-6847-C1F3-4850-E2417A0D4489}"/>
              </a:ext>
            </a:extLst>
          </p:cNvPr>
          <p:cNvPicPr>
            <a:picLocks noChangeAspect="1"/>
          </p:cNvPicPr>
          <p:nvPr/>
        </p:nvPicPr>
        <p:blipFill>
          <a:blip r:embed="rId4"/>
          <a:stretch>
            <a:fillRect/>
          </a:stretch>
        </p:blipFill>
        <p:spPr>
          <a:xfrm>
            <a:off x="6637966" y="1700701"/>
            <a:ext cx="4383998" cy="3949411"/>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B809ACAA-CA28-B6BE-BE04-9FDD32260845}"/>
              </a:ext>
            </a:extLst>
          </p:cNvPr>
          <p:cNvPicPr>
            <a:picLocks noChangeAspect="1"/>
          </p:cNvPicPr>
          <p:nvPr/>
        </p:nvPicPr>
        <p:blipFill>
          <a:blip r:embed="rId5"/>
          <a:stretch>
            <a:fillRect/>
          </a:stretch>
        </p:blipFill>
        <p:spPr>
          <a:xfrm>
            <a:off x="7728464" y="2333733"/>
            <a:ext cx="3369864" cy="4215286"/>
          </a:xfrm>
          <a:prstGeom prst="rect">
            <a:avLst/>
          </a:prstGeom>
          <a:ln>
            <a:noFill/>
          </a:ln>
          <a:effectLst>
            <a:outerShdw blurRad="190500" algn="tl" rotWithShape="0">
              <a:srgbClr val="000000">
                <a:alpha val="70000"/>
              </a:srgbClr>
            </a:outerShdw>
          </a:effectLst>
        </p:spPr>
      </p:pic>
      <p:sp>
        <p:nvSpPr>
          <p:cNvPr id="7" name="Rectangle: Rounded Corners 6">
            <a:hlinkClick r:id="rId6" action="ppaction://hlinksldjump"/>
            <a:extLst>
              <a:ext uri="{FF2B5EF4-FFF2-40B4-BE49-F238E27FC236}">
                <a16:creationId xmlns:a16="http://schemas.microsoft.com/office/drawing/2014/main" id="{B3455150-45FF-640B-746C-B5121AD2CEC4}"/>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77444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27BB8-C754-28E1-954D-D9A4A9D76C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60CD63-6532-47A7-BDA2-51EF46E21854}"/>
              </a:ext>
            </a:extLst>
          </p:cNvPr>
          <p:cNvSpPr>
            <a:spLocks noGrp="1"/>
          </p:cNvSpPr>
          <p:nvPr>
            <p:ph type="title"/>
          </p:nvPr>
        </p:nvSpPr>
        <p:spPr>
          <a:xfrm>
            <a:off x="265182" y="357099"/>
            <a:ext cx="11760563" cy="969616"/>
          </a:xfrm>
        </p:spPr>
        <p:txBody>
          <a:bodyPr/>
          <a:lstStyle/>
          <a:p>
            <a:r>
              <a:rPr lang="en-US" dirty="0"/>
              <a:t>Part D – Regulatory Information</a:t>
            </a:r>
          </a:p>
        </p:txBody>
      </p:sp>
      <p:sp>
        <p:nvSpPr>
          <p:cNvPr id="4" name="Subtitle 3">
            <a:extLst>
              <a:ext uri="{FF2B5EF4-FFF2-40B4-BE49-F238E27FC236}">
                <a16:creationId xmlns:a16="http://schemas.microsoft.com/office/drawing/2014/main" id="{230C7D99-FCAC-63AB-B7CD-7C290864415D}"/>
              </a:ext>
            </a:extLst>
          </p:cNvPr>
          <p:cNvSpPr>
            <a:spLocks noGrp="1"/>
          </p:cNvSpPr>
          <p:nvPr>
            <p:ph type="subTitle" idx="1"/>
          </p:nvPr>
        </p:nvSpPr>
        <p:spPr>
          <a:xfrm>
            <a:off x="265183" y="919095"/>
            <a:ext cx="6495835" cy="854788"/>
          </a:xfrm>
        </p:spPr>
        <p:txBody>
          <a:bodyPr>
            <a:normAutofit/>
          </a:bodyPr>
          <a:lstStyle/>
          <a:p>
            <a:r>
              <a:rPr lang="en-US" sz="1600" dirty="0"/>
              <a:t>Data about the product related to regional or country-specific chemical inventories, and other specific regulations such as food contact and biocides.</a:t>
            </a:r>
          </a:p>
        </p:txBody>
      </p:sp>
      <p:sp>
        <p:nvSpPr>
          <p:cNvPr id="5" name="Parallelogram 4">
            <a:extLst>
              <a:ext uri="{FF2B5EF4-FFF2-40B4-BE49-F238E27FC236}">
                <a16:creationId xmlns:a16="http://schemas.microsoft.com/office/drawing/2014/main" id="{FCBFC170-6472-720B-1863-FFAC75074355}"/>
              </a:ext>
            </a:extLst>
          </p:cNvPr>
          <p:cNvSpPr/>
          <p:nvPr/>
        </p:nvSpPr>
        <p:spPr>
          <a:xfrm rot="5400000" flipH="1">
            <a:off x="3088880" y="-2241947"/>
            <a:ext cx="6006857" cy="12193035"/>
          </a:xfrm>
          <a:prstGeom prst="parallelogram">
            <a:avLst>
              <a:gd name="adj" fmla="val 2423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45EED0B-77E1-0876-7556-D84D8481BC28}"/>
              </a:ext>
            </a:extLst>
          </p:cNvPr>
          <p:cNvPicPr>
            <a:picLocks noChangeAspect="1"/>
          </p:cNvPicPr>
          <p:nvPr/>
        </p:nvPicPr>
        <p:blipFill>
          <a:blip r:embed="rId3"/>
          <a:stretch>
            <a:fillRect/>
          </a:stretch>
        </p:blipFill>
        <p:spPr>
          <a:xfrm>
            <a:off x="6411059" y="1214613"/>
            <a:ext cx="5323768" cy="4716595"/>
          </a:xfrm>
          <a:prstGeom prst="rect">
            <a:avLst/>
          </a:prstGeom>
          <a:ln>
            <a:noFill/>
          </a:ln>
          <a:effectLst>
            <a:outerShdw blurRad="190500" algn="tl" rotWithShape="0">
              <a:srgbClr val="000000">
                <a:alpha val="70000"/>
              </a:srgbClr>
            </a:outerShdw>
          </a:effectLst>
        </p:spPr>
      </p:pic>
      <p:sp>
        <p:nvSpPr>
          <p:cNvPr id="8" name="Rectangle: Rounded Corners 7">
            <a:extLst>
              <a:ext uri="{FF2B5EF4-FFF2-40B4-BE49-F238E27FC236}">
                <a16:creationId xmlns:a16="http://schemas.microsoft.com/office/drawing/2014/main" id="{22EB8A27-05C4-94AC-DAFD-BB4CAA515B88}"/>
              </a:ext>
            </a:extLst>
          </p:cNvPr>
          <p:cNvSpPr/>
          <p:nvPr/>
        </p:nvSpPr>
        <p:spPr>
          <a:xfrm>
            <a:off x="3800475" y="2677641"/>
            <a:ext cx="1913597" cy="1502718"/>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country/region column contains a link to the chemical inventory lookup site for that country/region.  </a:t>
            </a:r>
          </a:p>
        </p:txBody>
      </p:sp>
      <p:sp>
        <p:nvSpPr>
          <p:cNvPr id="9" name="Left Brace 8">
            <a:extLst>
              <a:ext uri="{FF2B5EF4-FFF2-40B4-BE49-F238E27FC236}">
                <a16:creationId xmlns:a16="http://schemas.microsoft.com/office/drawing/2014/main" id="{0CC00962-503C-A0F5-8B21-39A693011FA4}"/>
              </a:ext>
            </a:extLst>
          </p:cNvPr>
          <p:cNvSpPr/>
          <p:nvPr/>
        </p:nvSpPr>
        <p:spPr>
          <a:xfrm>
            <a:off x="5810639" y="2369450"/>
            <a:ext cx="503853" cy="3561758"/>
          </a:xfrm>
          <a:prstGeom prst="leftBrace">
            <a:avLst>
              <a:gd name="adj1" fmla="val 8333"/>
              <a:gd name="adj2" fmla="val 32448"/>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C3D21C4A-5A0E-95C6-F0AC-FC2F02DC47F6}"/>
              </a:ext>
            </a:extLst>
          </p:cNvPr>
          <p:cNvSpPr/>
          <p:nvPr/>
        </p:nvSpPr>
        <p:spPr>
          <a:xfrm>
            <a:off x="7462157" y="2255150"/>
            <a:ext cx="1073021" cy="367605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52FC23A-677A-012C-3CC4-1AB297574528}"/>
              </a:ext>
            </a:extLst>
          </p:cNvPr>
          <p:cNvCxnSpPr/>
          <p:nvPr/>
        </p:nvCxnSpPr>
        <p:spPr>
          <a:xfrm flipH="1">
            <a:off x="7992871" y="1754833"/>
            <a:ext cx="690465" cy="0"/>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AE48FA12-EB61-3119-94FB-D02A2DC3B933}"/>
              </a:ext>
            </a:extLst>
          </p:cNvPr>
          <p:cNvSpPr/>
          <p:nvPr/>
        </p:nvSpPr>
        <p:spPr>
          <a:xfrm>
            <a:off x="8683336" y="642573"/>
            <a:ext cx="2424545" cy="2187308"/>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status column includes a specific dropdown list of applicable status options for each country/region. </a:t>
            </a:r>
          </a:p>
          <a:p>
            <a:pPr algn="ctr"/>
            <a:endParaRPr lang="en-US" sz="1400" dirty="0"/>
          </a:p>
          <a:p>
            <a:pPr algn="ctr"/>
            <a:r>
              <a:rPr lang="en-US" sz="1400" dirty="0"/>
              <a:t>PPG requires the status for </a:t>
            </a:r>
            <a:r>
              <a:rPr lang="en-US" sz="1400" u="sng" dirty="0"/>
              <a:t>ALL</a:t>
            </a:r>
            <a:r>
              <a:rPr lang="en-US" sz="1400" dirty="0"/>
              <a:t> requested locations. </a:t>
            </a:r>
          </a:p>
        </p:txBody>
      </p:sp>
      <p:cxnSp>
        <p:nvCxnSpPr>
          <p:cNvPr id="17" name="Straight Arrow Connector 16">
            <a:extLst>
              <a:ext uri="{FF2B5EF4-FFF2-40B4-BE49-F238E27FC236}">
                <a16:creationId xmlns:a16="http://schemas.microsoft.com/office/drawing/2014/main" id="{DA2784F5-0097-8BA6-47B4-713040031272}"/>
              </a:ext>
            </a:extLst>
          </p:cNvPr>
          <p:cNvCxnSpPr>
            <a:cxnSpLocks/>
          </p:cNvCxnSpPr>
          <p:nvPr/>
        </p:nvCxnSpPr>
        <p:spPr>
          <a:xfrm>
            <a:off x="7992871" y="1754833"/>
            <a:ext cx="0" cy="499364"/>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92A1A28-17BF-5636-060B-926F3314EFF2}"/>
              </a:ext>
            </a:extLst>
          </p:cNvPr>
          <p:cNvSpPr txBox="1"/>
          <p:nvPr/>
        </p:nvSpPr>
        <p:spPr>
          <a:xfrm>
            <a:off x="240979" y="2498816"/>
            <a:ext cx="3411337" cy="3693319"/>
          </a:xfrm>
          <a:prstGeom prst="rect">
            <a:avLst/>
          </a:prstGeom>
          <a:noFill/>
        </p:spPr>
        <p:txBody>
          <a:bodyPr wrap="square">
            <a:spAutoFit/>
          </a:bodyPr>
          <a:lstStyle/>
          <a:p>
            <a:pPr marL="285750" indent="-285750">
              <a:buFont typeface="Wingdings" panose="05000000000000000000" pitchFamily="2" charset="2"/>
              <a:buChar char="ü"/>
            </a:pPr>
            <a:r>
              <a:rPr lang="en-US" dirty="0">
                <a:solidFill>
                  <a:schemeClr val="bg1"/>
                </a:solidFill>
              </a:rPr>
              <a:t>We expect product manufacturers to know the regulatory status of the products they market and sell</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In some cases, the regulatory status will determine if PPG can use a product globally, </a:t>
            </a:r>
            <a:r>
              <a:rPr lang="en-US" b="1" u="sng" dirty="0">
                <a:solidFill>
                  <a:schemeClr val="bg1"/>
                </a:solidFill>
              </a:rPr>
              <a:t>or</a:t>
            </a:r>
            <a:r>
              <a:rPr lang="en-US" dirty="0">
                <a:solidFill>
                  <a:schemeClr val="bg1"/>
                </a:solidFill>
              </a:rPr>
              <a:t> if its use is limited to a region, country, application, </a:t>
            </a:r>
            <a:r>
              <a:rPr lang="en-US" b="1" u="sng" dirty="0">
                <a:solidFill>
                  <a:schemeClr val="bg1"/>
                </a:solidFill>
              </a:rPr>
              <a:t>or</a:t>
            </a:r>
            <a:r>
              <a:rPr lang="en-US" dirty="0">
                <a:solidFill>
                  <a:schemeClr val="bg1"/>
                </a:solidFill>
              </a:rPr>
              <a:t> not be used</a:t>
            </a:r>
          </a:p>
        </p:txBody>
      </p:sp>
      <p:sp>
        <p:nvSpPr>
          <p:cNvPr id="6" name="Rectangle: Rounded Corners 5">
            <a:hlinkClick r:id="rId4" action="ppaction://hlinksldjump"/>
            <a:extLst>
              <a:ext uri="{FF2B5EF4-FFF2-40B4-BE49-F238E27FC236}">
                <a16:creationId xmlns:a16="http://schemas.microsoft.com/office/drawing/2014/main" id="{8BB86CC0-E856-FCD7-981D-E34EEEBEA3C6}"/>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40883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D3414-E9E4-A3F5-6139-07B00DD940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99D1D2-2163-904F-D716-6719E16E3852}"/>
              </a:ext>
            </a:extLst>
          </p:cNvPr>
          <p:cNvSpPr>
            <a:spLocks noGrp="1"/>
          </p:cNvSpPr>
          <p:nvPr>
            <p:ph type="title"/>
          </p:nvPr>
        </p:nvSpPr>
        <p:spPr>
          <a:xfrm>
            <a:off x="265182" y="357099"/>
            <a:ext cx="11760563" cy="969616"/>
          </a:xfrm>
        </p:spPr>
        <p:txBody>
          <a:bodyPr/>
          <a:lstStyle/>
          <a:p>
            <a:r>
              <a:rPr lang="en-US" dirty="0"/>
              <a:t>Part D – Regulatory Information</a:t>
            </a:r>
          </a:p>
        </p:txBody>
      </p:sp>
      <p:sp>
        <p:nvSpPr>
          <p:cNvPr id="4" name="Subtitle 3">
            <a:extLst>
              <a:ext uri="{FF2B5EF4-FFF2-40B4-BE49-F238E27FC236}">
                <a16:creationId xmlns:a16="http://schemas.microsoft.com/office/drawing/2014/main" id="{C26B5F60-7347-A5D2-FB91-E9C2B2CC8457}"/>
              </a:ext>
            </a:extLst>
          </p:cNvPr>
          <p:cNvSpPr>
            <a:spLocks noGrp="1"/>
          </p:cNvSpPr>
          <p:nvPr>
            <p:ph type="subTitle" idx="1"/>
          </p:nvPr>
        </p:nvSpPr>
        <p:spPr>
          <a:xfrm>
            <a:off x="265183" y="919095"/>
            <a:ext cx="6495835" cy="854788"/>
          </a:xfrm>
        </p:spPr>
        <p:txBody>
          <a:bodyPr>
            <a:normAutofit/>
          </a:bodyPr>
          <a:lstStyle/>
          <a:p>
            <a:r>
              <a:rPr lang="en-US" sz="1600" dirty="0"/>
              <a:t>Data about the product related to regional or country-specific chemical inventories, and other specific regulations such as food contact and biocides.</a:t>
            </a:r>
          </a:p>
        </p:txBody>
      </p:sp>
      <p:sp>
        <p:nvSpPr>
          <p:cNvPr id="5" name="Parallelogram 4">
            <a:extLst>
              <a:ext uri="{FF2B5EF4-FFF2-40B4-BE49-F238E27FC236}">
                <a16:creationId xmlns:a16="http://schemas.microsoft.com/office/drawing/2014/main" id="{0EE586BA-DF59-9CCE-7E8A-5167AF08C04F}"/>
              </a:ext>
            </a:extLst>
          </p:cNvPr>
          <p:cNvSpPr/>
          <p:nvPr/>
        </p:nvSpPr>
        <p:spPr>
          <a:xfrm rot="5400000" flipH="1">
            <a:off x="3088880" y="-2241947"/>
            <a:ext cx="6006857" cy="12193035"/>
          </a:xfrm>
          <a:prstGeom prst="parallelogram">
            <a:avLst>
              <a:gd name="adj" fmla="val 2423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D683842-9526-4246-AE87-3276710F3FC6}"/>
              </a:ext>
            </a:extLst>
          </p:cNvPr>
          <p:cNvGrpSpPr/>
          <p:nvPr/>
        </p:nvGrpSpPr>
        <p:grpSpPr>
          <a:xfrm>
            <a:off x="1450239" y="1409338"/>
            <a:ext cx="8024683" cy="5223693"/>
            <a:chOff x="962025" y="1448808"/>
            <a:chExt cx="8024683" cy="5223693"/>
          </a:xfrm>
        </p:grpSpPr>
        <p:pic>
          <p:nvPicPr>
            <p:cNvPr id="11" name="Picture 10">
              <a:extLst>
                <a:ext uri="{FF2B5EF4-FFF2-40B4-BE49-F238E27FC236}">
                  <a16:creationId xmlns:a16="http://schemas.microsoft.com/office/drawing/2014/main" id="{C0F84A3B-289E-B243-4E3E-43D5A5C60212}"/>
                </a:ext>
              </a:extLst>
            </p:cNvPr>
            <p:cNvPicPr>
              <a:picLocks noChangeAspect="1"/>
            </p:cNvPicPr>
            <p:nvPr/>
          </p:nvPicPr>
          <p:blipFill>
            <a:blip r:embed="rId3"/>
            <a:stretch>
              <a:fillRect/>
            </a:stretch>
          </p:blipFill>
          <p:spPr>
            <a:xfrm>
              <a:off x="2919963" y="1820758"/>
              <a:ext cx="6066745" cy="4851743"/>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2875A21B-9469-17F6-0FBA-8D6154B6107E}"/>
                </a:ext>
              </a:extLst>
            </p:cNvPr>
            <p:cNvSpPr/>
            <p:nvPr/>
          </p:nvSpPr>
          <p:spPr>
            <a:xfrm>
              <a:off x="4138147" y="2399075"/>
              <a:ext cx="1205378" cy="3250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CA81951-3D36-1454-88EE-A442B40E6707}"/>
                </a:ext>
              </a:extLst>
            </p:cNvPr>
            <p:cNvSpPr/>
            <p:nvPr/>
          </p:nvSpPr>
          <p:spPr>
            <a:xfrm>
              <a:off x="4138146" y="3381160"/>
              <a:ext cx="4848561" cy="3250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109099-2F1D-B9AC-A736-E3AD1C596EA3}"/>
                </a:ext>
              </a:extLst>
            </p:cNvPr>
            <p:cNvSpPr/>
            <p:nvPr/>
          </p:nvSpPr>
          <p:spPr>
            <a:xfrm>
              <a:off x="4138147" y="5370875"/>
              <a:ext cx="1205378" cy="3250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allout: Line 14">
              <a:extLst>
                <a:ext uri="{FF2B5EF4-FFF2-40B4-BE49-F238E27FC236}">
                  <a16:creationId xmlns:a16="http://schemas.microsoft.com/office/drawing/2014/main" id="{75FCDCE1-DA48-AAD7-4168-3C31234CC8DC}"/>
                </a:ext>
              </a:extLst>
            </p:cNvPr>
            <p:cNvSpPr/>
            <p:nvPr/>
          </p:nvSpPr>
          <p:spPr>
            <a:xfrm>
              <a:off x="6114323" y="1448808"/>
              <a:ext cx="2000250" cy="982085"/>
            </a:xfrm>
            <a:prstGeom prst="borderCallout1">
              <a:avLst>
                <a:gd name="adj1" fmla="val 48816"/>
                <a:gd name="adj2" fmla="val -714"/>
                <a:gd name="adj3" fmla="val 112500"/>
                <a:gd name="adj4" fmla="val -38333"/>
              </a:avLst>
            </a:prstGeom>
            <a:solidFill>
              <a:schemeClr val="accent2">
                <a:lumMod val="20000"/>
                <a:lumOff val="80000"/>
              </a:schemeClr>
            </a:solidFill>
            <a:ln w="28575">
              <a:solidFill>
                <a:srgbClr val="FF000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If any component is not listed for a specific country/region, the overall status should be “Not Listed” </a:t>
              </a:r>
            </a:p>
          </p:txBody>
        </p:sp>
        <p:sp>
          <p:nvSpPr>
            <p:cNvPr id="16" name="Callout: Line 15">
              <a:extLst>
                <a:ext uri="{FF2B5EF4-FFF2-40B4-BE49-F238E27FC236}">
                  <a16:creationId xmlns:a16="http://schemas.microsoft.com/office/drawing/2014/main" id="{0DCACF60-21FC-8C1C-1236-59D9A8F5F3D4}"/>
                </a:ext>
              </a:extLst>
            </p:cNvPr>
            <p:cNvSpPr/>
            <p:nvPr/>
          </p:nvSpPr>
          <p:spPr>
            <a:xfrm>
              <a:off x="962025" y="2501407"/>
              <a:ext cx="1780448" cy="982085"/>
            </a:xfrm>
            <a:prstGeom prst="borderCallout1">
              <a:avLst>
                <a:gd name="adj1" fmla="val 49786"/>
                <a:gd name="adj2" fmla="val 100238"/>
                <a:gd name="adj3" fmla="val 104741"/>
                <a:gd name="adj4" fmla="val 177846"/>
              </a:avLst>
            </a:prstGeom>
            <a:solidFill>
              <a:schemeClr val="accent2">
                <a:lumMod val="20000"/>
                <a:lumOff val="80000"/>
              </a:schemeClr>
            </a:solidFill>
            <a:ln w="28575">
              <a:solidFill>
                <a:srgbClr val="FF000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If the status is Exempt, we require a comment to confirm the reason for the exemption. </a:t>
              </a:r>
            </a:p>
          </p:txBody>
        </p:sp>
        <p:sp>
          <p:nvSpPr>
            <p:cNvPr id="17" name="Callout: Line 16">
              <a:extLst>
                <a:ext uri="{FF2B5EF4-FFF2-40B4-BE49-F238E27FC236}">
                  <a16:creationId xmlns:a16="http://schemas.microsoft.com/office/drawing/2014/main" id="{041D463A-8982-419D-8C28-84FAF548EAD9}"/>
                </a:ext>
              </a:extLst>
            </p:cNvPr>
            <p:cNvSpPr/>
            <p:nvPr/>
          </p:nvSpPr>
          <p:spPr>
            <a:xfrm>
              <a:off x="6561709" y="4656502"/>
              <a:ext cx="2000250" cy="982085"/>
            </a:xfrm>
            <a:prstGeom prst="borderCallout1">
              <a:avLst>
                <a:gd name="adj1" fmla="val 48816"/>
                <a:gd name="adj2" fmla="val -714"/>
                <a:gd name="adj3" fmla="val 89223"/>
                <a:gd name="adj4" fmla="val -60714"/>
              </a:avLst>
            </a:prstGeom>
            <a:solidFill>
              <a:schemeClr val="accent2">
                <a:lumMod val="20000"/>
                <a:lumOff val="80000"/>
              </a:schemeClr>
            </a:solidFill>
            <a:ln w="28575">
              <a:solidFill>
                <a:srgbClr val="FF000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If any country/region does not lead to a clear determination, use the “Not determined” status</a:t>
              </a:r>
            </a:p>
          </p:txBody>
        </p:sp>
      </p:grpSp>
      <p:sp>
        <p:nvSpPr>
          <p:cNvPr id="2" name="Rectangle: Rounded Corners 1">
            <a:hlinkClick r:id="rId4" action="ppaction://hlinksldjump"/>
            <a:extLst>
              <a:ext uri="{FF2B5EF4-FFF2-40B4-BE49-F238E27FC236}">
                <a16:creationId xmlns:a16="http://schemas.microsoft.com/office/drawing/2014/main" id="{FB8A983B-B081-23E7-3A29-4FE45184E039}"/>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374638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4917F-E63F-6197-55B5-1D7DE20EE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A914D6-CD83-06F7-AD16-34812906BF09}"/>
              </a:ext>
            </a:extLst>
          </p:cNvPr>
          <p:cNvSpPr>
            <a:spLocks noGrp="1"/>
          </p:cNvSpPr>
          <p:nvPr>
            <p:ph type="title"/>
          </p:nvPr>
        </p:nvSpPr>
        <p:spPr>
          <a:xfrm>
            <a:off x="265182" y="357099"/>
            <a:ext cx="11760563" cy="969616"/>
          </a:xfrm>
        </p:spPr>
        <p:txBody>
          <a:bodyPr/>
          <a:lstStyle/>
          <a:p>
            <a:r>
              <a:rPr lang="en-US" dirty="0"/>
              <a:t>Part D – Regulatory Information</a:t>
            </a:r>
          </a:p>
        </p:txBody>
      </p:sp>
      <p:sp>
        <p:nvSpPr>
          <p:cNvPr id="4" name="Subtitle 3">
            <a:extLst>
              <a:ext uri="{FF2B5EF4-FFF2-40B4-BE49-F238E27FC236}">
                <a16:creationId xmlns:a16="http://schemas.microsoft.com/office/drawing/2014/main" id="{3BDE9096-89B7-8BB1-BBF3-7A6337A2F085}"/>
              </a:ext>
            </a:extLst>
          </p:cNvPr>
          <p:cNvSpPr>
            <a:spLocks noGrp="1"/>
          </p:cNvSpPr>
          <p:nvPr>
            <p:ph type="subTitle" idx="1"/>
          </p:nvPr>
        </p:nvSpPr>
        <p:spPr>
          <a:xfrm>
            <a:off x="265183" y="919095"/>
            <a:ext cx="6495835" cy="854788"/>
          </a:xfrm>
        </p:spPr>
        <p:txBody>
          <a:bodyPr>
            <a:normAutofit/>
          </a:bodyPr>
          <a:lstStyle/>
          <a:p>
            <a:r>
              <a:rPr lang="en-US" sz="1600" dirty="0"/>
              <a:t>Data about the product related to regional or country-specific chemical inventories, and other specific regulations such as food contact and biocides.</a:t>
            </a:r>
          </a:p>
        </p:txBody>
      </p:sp>
      <p:sp>
        <p:nvSpPr>
          <p:cNvPr id="5" name="Parallelogram 4">
            <a:extLst>
              <a:ext uri="{FF2B5EF4-FFF2-40B4-BE49-F238E27FC236}">
                <a16:creationId xmlns:a16="http://schemas.microsoft.com/office/drawing/2014/main" id="{8BE7F120-6864-F491-2410-896ABECCACBB}"/>
              </a:ext>
            </a:extLst>
          </p:cNvPr>
          <p:cNvSpPr/>
          <p:nvPr/>
        </p:nvSpPr>
        <p:spPr>
          <a:xfrm rot="5400000" flipH="1">
            <a:off x="3088880" y="-2241947"/>
            <a:ext cx="6006857" cy="12193035"/>
          </a:xfrm>
          <a:prstGeom prst="parallelogram">
            <a:avLst>
              <a:gd name="adj" fmla="val 2423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46BD2FE-D392-B6B6-E0EC-4F962200A339}"/>
              </a:ext>
            </a:extLst>
          </p:cNvPr>
          <p:cNvPicPr>
            <a:picLocks noChangeAspect="1"/>
          </p:cNvPicPr>
          <p:nvPr/>
        </p:nvPicPr>
        <p:blipFill>
          <a:blip r:embed="rId3"/>
          <a:stretch>
            <a:fillRect/>
          </a:stretch>
        </p:blipFill>
        <p:spPr>
          <a:xfrm>
            <a:off x="557332" y="2139022"/>
            <a:ext cx="5468301" cy="435383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459CEA02-A56F-12BC-AFFA-BDD1122A0CB3}"/>
              </a:ext>
            </a:extLst>
          </p:cNvPr>
          <p:cNvPicPr>
            <a:picLocks noChangeAspect="1"/>
          </p:cNvPicPr>
          <p:nvPr/>
        </p:nvPicPr>
        <p:blipFill>
          <a:blip r:embed="rId4"/>
          <a:stretch>
            <a:fillRect/>
          </a:stretch>
        </p:blipFill>
        <p:spPr>
          <a:xfrm>
            <a:off x="6884843" y="2968406"/>
            <a:ext cx="4873401" cy="224790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745A5A4-992A-F01D-6111-F1C212288B99}"/>
              </a:ext>
            </a:extLst>
          </p:cNvPr>
          <p:cNvPicPr>
            <a:picLocks noChangeAspect="1"/>
          </p:cNvPicPr>
          <p:nvPr/>
        </p:nvPicPr>
        <p:blipFill>
          <a:blip r:embed="rId5"/>
          <a:stretch>
            <a:fillRect/>
          </a:stretch>
        </p:blipFill>
        <p:spPr>
          <a:xfrm>
            <a:off x="7494344" y="1625094"/>
            <a:ext cx="4481302" cy="1746759"/>
          </a:xfrm>
          <a:prstGeom prst="rect">
            <a:avLst/>
          </a:prstGeom>
          <a:ln>
            <a:noFill/>
          </a:ln>
          <a:effectLst>
            <a:outerShdw blurRad="190500" algn="tl" rotWithShape="0">
              <a:srgbClr val="000000">
                <a:alpha val="70000"/>
              </a:srgbClr>
            </a:outerShdw>
          </a:effectLst>
        </p:spPr>
      </p:pic>
      <p:sp>
        <p:nvSpPr>
          <p:cNvPr id="11" name="Rectangle: Rounded Corners 10">
            <a:extLst>
              <a:ext uri="{FF2B5EF4-FFF2-40B4-BE49-F238E27FC236}">
                <a16:creationId xmlns:a16="http://schemas.microsoft.com/office/drawing/2014/main" id="{9AB6FF4A-6D09-F02B-6EF2-F8A6F3328BE5}"/>
              </a:ext>
            </a:extLst>
          </p:cNvPr>
          <p:cNvSpPr/>
          <p:nvPr/>
        </p:nvSpPr>
        <p:spPr>
          <a:xfrm>
            <a:off x="4323626" y="4271099"/>
            <a:ext cx="2263548" cy="1073560"/>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statuses entered on the RMIR </a:t>
            </a:r>
            <a:r>
              <a:rPr lang="en-US" sz="1400" u="sng" dirty="0"/>
              <a:t>must</a:t>
            </a:r>
            <a:r>
              <a:rPr lang="en-US" sz="1400" dirty="0"/>
              <a:t> agree with any supporting documents provided</a:t>
            </a:r>
          </a:p>
        </p:txBody>
      </p:sp>
      <p:pic>
        <p:nvPicPr>
          <p:cNvPr id="1026" name="Picture 2" descr="Green Check Mark PNGs for Free Download">
            <a:extLst>
              <a:ext uri="{FF2B5EF4-FFF2-40B4-BE49-F238E27FC236}">
                <a16:creationId xmlns:a16="http://schemas.microsoft.com/office/drawing/2014/main" id="{37DD45A0-7AB5-907D-941D-6042054BCA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4521" y="1820758"/>
            <a:ext cx="1282184" cy="8547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Green Check Mark PNGs for Free Download">
            <a:extLst>
              <a:ext uri="{FF2B5EF4-FFF2-40B4-BE49-F238E27FC236}">
                <a16:creationId xmlns:a16="http://schemas.microsoft.com/office/drawing/2014/main" id="{F153D0D7-1A23-1F9E-BB40-3AC6B2731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7178" y="1284233"/>
            <a:ext cx="1282184" cy="8547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reen Check Mark PNGs for Free Download">
            <a:extLst>
              <a:ext uri="{FF2B5EF4-FFF2-40B4-BE49-F238E27FC236}">
                <a16:creationId xmlns:a16="http://schemas.microsoft.com/office/drawing/2014/main" id="{8B0D83C6-03DA-C2EC-DB38-FB5B50522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5477" y="3461151"/>
            <a:ext cx="1282184" cy="854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hlinkClick r:id="rId7" action="ppaction://hlinksldjump"/>
            <a:extLst>
              <a:ext uri="{FF2B5EF4-FFF2-40B4-BE49-F238E27FC236}">
                <a16:creationId xmlns:a16="http://schemas.microsoft.com/office/drawing/2014/main" id="{899D1BC9-A7B5-AD3F-84FD-007DF63EFC1A}"/>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306732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3D4D-1607-9BB5-E455-B489994CA6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3C46AE-802F-FE35-F7EB-1C487005C962}"/>
              </a:ext>
            </a:extLst>
          </p:cNvPr>
          <p:cNvSpPr>
            <a:spLocks noGrp="1"/>
          </p:cNvSpPr>
          <p:nvPr>
            <p:ph type="title"/>
          </p:nvPr>
        </p:nvSpPr>
        <p:spPr>
          <a:xfrm>
            <a:off x="265182" y="357099"/>
            <a:ext cx="11760563" cy="969616"/>
          </a:xfrm>
        </p:spPr>
        <p:txBody>
          <a:bodyPr/>
          <a:lstStyle/>
          <a:p>
            <a:r>
              <a:rPr lang="en-US" dirty="0"/>
              <a:t>Part D – Regulatory Information</a:t>
            </a:r>
          </a:p>
        </p:txBody>
      </p:sp>
      <p:sp>
        <p:nvSpPr>
          <p:cNvPr id="4" name="Subtitle 3">
            <a:extLst>
              <a:ext uri="{FF2B5EF4-FFF2-40B4-BE49-F238E27FC236}">
                <a16:creationId xmlns:a16="http://schemas.microsoft.com/office/drawing/2014/main" id="{4B5988DF-8259-4C72-83A0-26D7BD13E749}"/>
              </a:ext>
            </a:extLst>
          </p:cNvPr>
          <p:cNvSpPr>
            <a:spLocks noGrp="1"/>
          </p:cNvSpPr>
          <p:nvPr>
            <p:ph type="subTitle" idx="1"/>
          </p:nvPr>
        </p:nvSpPr>
        <p:spPr>
          <a:xfrm>
            <a:off x="265183" y="919095"/>
            <a:ext cx="6495835" cy="854788"/>
          </a:xfrm>
        </p:spPr>
        <p:txBody>
          <a:bodyPr>
            <a:normAutofit/>
          </a:bodyPr>
          <a:lstStyle/>
          <a:p>
            <a:r>
              <a:rPr lang="en-US" sz="1600" dirty="0"/>
              <a:t>Data about the product related to regional or country-specific chemical inventories, and other specific regulations such as food contact and biocides.</a:t>
            </a:r>
          </a:p>
        </p:txBody>
      </p:sp>
      <p:sp>
        <p:nvSpPr>
          <p:cNvPr id="5" name="Parallelogram 4">
            <a:extLst>
              <a:ext uri="{FF2B5EF4-FFF2-40B4-BE49-F238E27FC236}">
                <a16:creationId xmlns:a16="http://schemas.microsoft.com/office/drawing/2014/main" id="{5CC7974E-1477-705B-4F9F-75EB824271D8}"/>
              </a:ext>
            </a:extLst>
          </p:cNvPr>
          <p:cNvSpPr/>
          <p:nvPr/>
        </p:nvSpPr>
        <p:spPr>
          <a:xfrm rot="5400000" flipH="1">
            <a:off x="3088880" y="-2241947"/>
            <a:ext cx="6006857" cy="12193035"/>
          </a:xfrm>
          <a:prstGeom prst="parallelogram">
            <a:avLst>
              <a:gd name="adj" fmla="val 2423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3ED03-2067-32E9-8849-509563ED017B}"/>
              </a:ext>
            </a:extLst>
          </p:cNvPr>
          <p:cNvPicPr>
            <a:picLocks noChangeAspect="1"/>
          </p:cNvPicPr>
          <p:nvPr/>
        </p:nvPicPr>
        <p:blipFill>
          <a:blip r:embed="rId3"/>
          <a:stretch>
            <a:fillRect/>
          </a:stretch>
        </p:blipFill>
        <p:spPr>
          <a:xfrm>
            <a:off x="6451111" y="674422"/>
            <a:ext cx="4096235" cy="369017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5CD85DF7-8E40-0B70-6551-C2B4781F9ECA}"/>
              </a:ext>
            </a:extLst>
          </p:cNvPr>
          <p:cNvPicPr>
            <a:picLocks noChangeAspect="1"/>
          </p:cNvPicPr>
          <p:nvPr/>
        </p:nvPicPr>
        <p:blipFill>
          <a:blip r:embed="rId4"/>
          <a:stretch>
            <a:fillRect/>
          </a:stretch>
        </p:blipFill>
        <p:spPr>
          <a:xfrm>
            <a:off x="7569843" y="2061680"/>
            <a:ext cx="3369864" cy="4215286"/>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6AB47EA8-F91B-F25F-D5E4-B5F801D38C40}"/>
              </a:ext>
            </a:extLst>
          </p:cNvPr>
          <p:cNvSpPr txBox="1"/>
          <p:nvPr/>
        </p:nvSpPr>
        <p:spPr>
          <a:xfrm>
            <a:off x="265182" y="2519509"/>
            <a:ext cx="5697079"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rPr>
              <a:t>Specific Regulation Questions should be answered as completely and thoroughly as possible</a:t>
            </a:r>
          </a:p>
          <a:p>
            <a:pPr marL="742950" lvl="1" indent="-285750">
              <a:buFont typeface="Wingdings" panose="05000000000000000000" pitchFamily="2" charset="2"/>
              <a:buChar char="§"/>
            </a:pPr>
            <a:r>
              <a:rPr lang="en-US" dirty="0">
                <a:solidFill>
                  <a:schemeClr val="bg1"/>
                </a:solidFill>
              </a:rPr>
              <a:t>Import/Export Codes</a:t>
            </a:r>
          </a:p>
          <a:p>
            <a:pPr marL="742950" lvl="1" indent="-285750">
              <a:buFont typeface="Wingdings" panose="05000000000000000000" pitchFamily="2" charset="2"/>
              <a:buChar char="§"/>
            </a:pPr>
            <a:r>
              <a:rPr lang="en-US" dirty="0">
                <a:solidFill>
                  <a:schemeClr val="bg1"/>
                </a:solidFill>
              </a:rPr>
              <a:t>Regulatory Notifications</a:t>
            </a:r>
          </a:p>
          <a:p>
            <a:pPr marL="742950" lvl="1" indent="-285750">
              <a:buFont typeface="Wingdings" panose="05000000000000000000" pitchFamily="2" charset="2"/>
              <a:buChar char="§"/>
            </a:pPr>
            <a:r>
              <a:rPr lang="en-US" dirty="0">
                <a:solidFill>
                  <a:schemeClr val="bg1"/>
                </a:solidFill>
              </a:rPr>
              <a:t>Biocides</a:t>
            </a:r>
          </a:p>
          <a:p>
            <a:pPr marL="742950" lvl="1" indent="-285750">
              <a:buFont typeface="Wingdings" panose="05000000000000000000" pitchFamily="2" charset="2"/>
              <a:buChar char="§"/>
            </a:pPr>
            <a:r>
              <a:rPr lang="en-US" dirty="0">
                <a:solidFill>
                  <a:schemeClr val="bg1"/>
                </a:solidFill>
              </a:rPr>
              <a:t>Food Contact</a:t>
            </a:r>
          </a:p>
          <a:p>
            <a:pPr marL="742950" lvl="1" indent="-285750">
              <a:buFont typeface="Wingdings" panose="05000000000000000000" pitchFamily="2" charset="2"/>
              <a:buChar char="§"/>
            </a:pPr>
            <a:r>
              <a:rPr lang="en-US" dirty="0">
                <a:solidFill>
                  <a:schemeClr val="bg1"/>
                </a:solidFill>
              </a:rPr>
              <a:t>Conflict Minerals</a:t>
            </a:r>
          </a:p>
          <a:p>
            <a:pPr marL="285750" indent="-285750">
              <a:buFont typeface="Wingdings" panose="05000000000000000000" pitchFamily="2" charset="2"/>
              <a:buChar char="ü"/>
            </a:pPr>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Some sections require additional information or attachments depending on the answers</a:t>
            </a:r>
          </a:p>
          <a:p>
            <a:pPr lvl="1"/>
            <a:endParaRPr lang="en-US" dirty="0">
              <a:solidFill>
                <a:schemeClr val="bg1"/>
              </a:solidFill>
            </a:endParaRPr>
          </a:p>
        </p:txBody>
      </p:sp>
      <p:sp>
        <p:nvSpPr>
          <p:cNvPr id="8" name="Rectangle: Rounded Corners 7">
            <a:hlinkClick r:id="rId5" action="ppaction://hlinksldjump"/>
            <a:extLst>
              <a:ext uri="{FF2B5EF4-FFF2-40B4-BE49-F238E27FC236}">
                <a16:creationId xmlns:a16="http://schemas.microsoft.com/office/drawing/2014/main" id="{A8169BEE-A03A-25C3-24EB-F04FDE79B2C4}"/>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261331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82" y="357099"/>
            <a:ext cx="11760563" cy="969616"/>
          </a:xfrm>
        </p:spPr>
        <p:txBody>
          <a:bodyPr/>
          <a:lstStyle/>
          <a:p>
            <a:r>
              <a:rPr lang="en-US" dirty="0"/>
              <a:t>Part E – Attachments</a:t>
            </a:r>
          </a:p>
        </p:txBody>
      </p:sp>
      <p:sp>
        <p:nvSpPr>
          <p:cNvPr id="4" name="Subtitle 3"/>
          <p:cNvSpPr>
            <a:spLocks noGrp="1"/>
          </p:cNvSpPr>
          <p:nvPr>
            <p:ph type="subTitle" idx="1"/>
          </p:nvPr>
        </p:nvSpPr>
        <p:spPr>
          <a:xfrm>
            <a:off x="265183" y="877771"/>
            <a:ext cx="6495835" cy="854788"/>
          </a:xfrm>
        </p:spPr>
        <p:txBody>
          <a:bodyPr>
            <a:normAutofit/>
          </a:bodyPr>
          <a:lstStyle/>
          <a:p>
            <a:r>
              <a:rPr lang="en-US" sz="1600" dirty="0"/>
              <a:t>An optional place for a supplier to attach or insert the required supplemental documentation on their product.</a:t>
            </a:r>
          </a:p>
        </p:txBody>
      </p:sp>
      <p:sp>
        <p:nvSpPr>
          <p:cNvPr id="2" name="Parallelogram 1">
            <a:extLst>
              <a:ext uri="{FF2B5EF4-FFF2-40B4-BE49-F238E27FC236}">
                <a16:creationId xmlns:a16="http://schemas.microsoft.com/office/drawing/2014/main" id="{07903B5E-6293-A184-AD25-741CE5438F20}"/>
              </a:ext>
            </a:extLst>
          </p:cNvPr>
          <p:cNvSpPr/>
          <p:nvPr/>
        </p:nvSpPr>
        <p:spPr>
          <a:xfrm rot="5400000" flipH="1">
            <a:off x="3088880" y="-2241947"/>
            <a:ext cx="6006857" cy="12193035"/>
          </a:xfrm>
          <a:prstGeom prst="parallelogram">
            <a:avLst>
              <a:gd name="adj" fmla="val 24236"/>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6AFEC3-6EE1-E3AA-BAE4-5028C0722C38}"/>
              </a:ext>
            </a:extLst>
          </p:cNvPr>
          <p:cNvPicPr>
            <a:picLocks noChangeAspect="1"/>
          </p:cNvPicPr>
          <p:nvPr/>
        </p:nvPicPr>
        <p:blipFill>
          <a:blip r:embed="rId3"/>
          <a:stretch>
            <a:fillRect/>
          </a:stretch>
        </p:blipFill>
        <p:spPr>
          <a:xfrm>
            <a:off x="4625072" y="1570875"/>
            <a:ext cx="4849850" cy="5158908"/>
          </a:xfrm>
          <a:prstGeom prst="rect">
            <a:avLst/>
          </a:prstGeom>
          <a:ln>
            <a:noFill/>
          </a:ln>
          <a:effectLst>
            <a:outerShdw blurRad="190500" algn="tl" rotWithShape="0">
              <a:srgbClr val="000000">
                <a:alpha val="70000"/>
              </a:srgbClr>
            </a:outerShdw>
          </a:effectLst>
        </p:spPr>
      </p:pic>
      <p:sp>
        <p:nvSpPr>
          <p:cNvPr id="9" name="Rectangle: Rounded Corners 8">
            <a:extLst>
              <a:ext uri="{FF2B5EF4-FFF2-40B4-BE49-F238E27FC236}">
                <a16:creationId xmlns:a16="http://schemas.microsoft.com/office/drawing/2014/main" id="{1BC4A5D4-046A-EEF5-D28D-409C67E6DD32}"/>
              </a:ext>
            </a:extLst>
          </p:cNvPr>
          <p:cNvSpPr/>
          <p:nvPr/>
        </p:nvSpPr>
        <p:spPr>
          <a:xfrm>
            <a:off x="906543" y="3162202"/>
            <a:ext cx="3167699" cy="1533525"/>
          </a:xfrm>
          <a:prstGeom prst="roundRect">
            <a:avLst/>
          </a:prstGeom>
          <a:solidFill>
            <a:srgbClr val="0D649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Mandatory documents include: </a:t>
            </a:r>
          </a:p>
          <a:p>
            <a:pPr marL="285750" indent="-285750">
              <a:buFont typeface="Arial" panose="020B0604020202020204" pitchFamily="34" charset="0"/>
              <a:buChar char="•"/>
            </a:pPr>
            <a:r>
              <a:rPr lang="en-US" sz="1400" dirty="0"/>
              <a:t>Safety Data Sheet</a:t>
            </a:r>
          </a:p>
          <a:p>
            <a:pPr marL="285750" indent="-285750">
              <a:buFont typeface="Arial" panose="020B0604020202020204" pitchFamily="34" charset="0"/>
              <a:buChar char="•"/>
            </a:pPr>
            <a:r>
              <a:rPr lang="en-US" sz="1400" dirty="0"/>
              <a:t>Local language of intended use Safety Data Sheet</a:t>
            </a:r>
          </a:p>
          <a:p>
            <a:pPr marL="285750" indent="-285750">
              <a:buFont typeface="Arial" panose="020B0604020202020204" pitchFamily="34" charset="0"/>
              <a:buChar char="•"/>
            </a:pPr>
            <a:r>
              <a:rPr lang="en-US" sz="1400" dirty="0"/>
              <a:t>Certificate of Analysis (CoA)</a:t>
            </a:r>
          </a:p>
        </p:txBody>
      </p:sp>
      <p:sp>
        <p:nvSpPr>
          <p:cNvPr id="10" name="Left Brace 9">
            <a:extLst>
              <a:ext uri="{FF2B5EF4-FFF2-40B4-BE49-F238E27FC236}">
                <a16:creationId xmlns:a16="http://schemas.microsoft.com/office/drawing/2014/main" id="{549A2C8A-05F5-AFB7-5446-A33EB317B9EE}"/>
              </a:ext>
            </a:extLst>
          </p:cNvPr>
          <p:cNvSpPr/>
          <p:nvPr/>
        </p:nvSpPr>
        <p:spPr>
          <a:xfrm>
            <a:off x="4196977" y="3162202"/>
            <a:ext cx="503853" cy="1533524"/>
          </a:xfrm>
          <a:prstGeom prst="leftBrace">
            <a:avLst>
              <a:gd name="adj1" fmla="val 8333"/>
              <a:gd name="adj2" fmla="val 49685"/>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Rectangle: Rounded Corners 6">
            <a:hlinkClick r:id="rId4" action="ppaction://hlinksldjump"/>
            <a:extLst>
              <a:ext uri="{FF2B5EF4-FFF2-40B4-BE49-F238E27FC236}">
                <a16:creationId xmlns:a16="http://schemas.microsoft.com/office/drawing/2014/main" id="{7E81EDEB-5673-189C-90D4-1D449652568C}"/>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266097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7190D-AA12-7ABE-499C-7405ABD3CAB4}"/>
              </a:ext>
            </a:extLst>
          </p:cNvPr>
          <p:cNvSpPr>
            <a:spLocks noGrp="1"/>
          </p:cNvSpPr>
          <p:nvPr>
            <p:ph type="ctrTitle"/>
          </p:nvPr>
        </p:nvSpPr>
        <p:spPr/>
        <p:txBody>
          <a:bodyPr/>
          <a:lstStyle/>
          <a:p>
            <a:r>
              <a:rPr lang="en-US" dirty="0"/>
              <a:t>Common Errors</a:t>
            </a:r>
          </a:p>
        </p:txBody>
      </p:sp>
      <p:sp>
        <p:nvSpPr>
          <p:cNvPr id="5" name="Subtitle 4">
            <a:extLst>
              <a:ext uri="{FF2B5EF4-FFF2-40B4-BE49-F238E27FC236}">
                <a16:creationId xmlns:a16="http://schemas.microsoft.com/office/drawing/2014/main" id="{6A2C30E1-6E2B-E7D9-5D26-C28AAFAD983F}"/>
              </a:ext>
            </a:extLst>
          </p:cNvPr>
          <p:cNvSpPr>
            <a:spLocks noGrp="1"/>
          </p:cNvSpPr>
          <p:nvPr>
            <p:ph type="subTitle" idx="1"/>
          </p:nvPr>
        </p:nvSpPr>
        <p:spPr/>
        <p:txBody>
          <a:bodyPr/>
          <a:lstStyle/>
          <a:p>
            <a:r>
              <a:rPr lang="en-US" dirty="0"/>
              <a:t>Examples of common mistakes made on the RMIR with suggested corrections. </a:t>
            </a:r>
          </a:p>
        </p:txBody>
      </p:sp>
      <p:pic>
        <p:nvPicPr>
          <p:cNvPr id="8" name="Picture Placeholder 7">
            <a:extLst>
              <a:ext uri="{FF2B5EF4-FFF2-40B4-BE49-F238E27FC236}">
                <a16:creationId xmlns:a16="http://schemas.microsoft.com/office/drawing/2014/main" id="{B903D18A-26E4-CFAB-A041-2182BC679BB0}"/>
              </a:ext>
            </a:extLst>
          </p:cNvPr>
          <p:cNvPicPr>
            <a:picLocks noGrp="1" noChangeAspect="1"/>
          </p:cNvPicPr>
          <p:nvPr>
            <p:ph type="pic" sz="quarter" idx="13"/>
          </p:nvPr>
        </p:nvPicPr>
        <p:blipFill>
          <a:blip r:embed="rId2"/>
          <a:srcRect t="6731" b="6731"/>
          <a:stretch>
            <a:fillRect/>
          </a:stretch>
        </p:blipFill>
        <p:spPr>
          <a:xfrm>
            <a:off x="7407212" y="759696"/>
            <a:ext cx="2476016" cy="2143473"/>
          </a:xfrm>
          <a:prstGeom prst="hexagon">
            <a:avLst>
              <a:gd name="adj" fmla="val 28764"/>
              <a:gd name="vf" fmla="val 115470"/>
            </a:avLst>
          </a:prstGeom>
        </p:spPr>
      </p:pic>
      <p:sp>
        <p:nvSpPr>
          <p:cNvPr id="2" name="Footer Placeholder 1">
            <a:extLst>
              <a:ext uri="{FF2B5EF4-FFF2-40B4-BE49-F238E27FC236}">
                <a16:creationId xmlns:a16="http://schemas.microsoft.com/office/drawing/2014/main" id="{669FB027-1E1A-CA29-14F7-4D6646D62DB3}"/>
              </a:ext>
            </a:extLst>
          </p:cNvPr>
          <p:cNvSpPr>
            <a:spLocks noGrp="1"/>
          </p:cNvSpPr>
          <p:nvPr>
            <p:ph type="ftr" sz="quarter" idx="15"/>
          </p:nvPr>
        </p:nvSpPr>
        <p:spPr/>
        <p:txBody>
          <a:bodyPr/>
          <a:lstStyle/>
          <a:p>
            <a:endParaRPr lang="en-US" dirty="0"/>
          </a:p>
        </p:txBody>
      </p:sp>
      <p:sp>
        <p:nvSpPr>
          <p:cNvPr id="3" name="Slide Number Placeholder 2">
            <a:extLst>
              <a:ext uri="{FF2B5EF4-FFF2-40B4-BE49-F238E27FC236}">
                <a16:creationId xmlns:a16="http://schemas.microsoft.com/office/drawing/2014/main" id="{82A43528-4B03-B715-8488-4D42B5761B7B}"/>
              </a:ext>
            </a:extLst>
          </p:cNvPr>
          <p:cNvSpPr>
            <a:spLocks noGrp="1"/>
          </p:cNvSpPr>
          <p:nvPr>
            <p:ph type="sldNum" sz="quarter" idx="16"/>
          </p:nvPr>
        </p:nvSpPr>
        <p:spPr/>
        <p:txBody>
          <a:bodyPr/>
          <a:lstStyle/>
          <a:p>
            <a:fld id="{FD9C4343-C115-504A-8D4F-0B17318D4A48}" type="slidenum">
              <a:rPr lang="en-US" smtClean="0"/>
              <a:t>26</a:t>
            </a:fld>
            <a:endParaRPr lang="en-US"/>
          </a:p>
        </p:txBody>
      </p:sp>
      <p:pic>
        <p:nvPicPr>
          <p:cNvPr id="1036" name="Picture 12" descr="Error Correction Icon Graphic by Symbolic Language · Creative Fabrica">
            <a:extLst>
              <a:ext uri="{FF2B5EF4-FFF2-40B4-BE49-F238E27FC236}">
                <a16:creationId xmlns:a16="http://schemas.microsoft.com/office/drawing/2014/main" id="{C8E46342-F671-8CC6-3C30-D239DDF1CBE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1548" r="11548"/>
          <a:stretch>
            <a:fillRect/>
          </a:stretch>
        </p:blipFill>
        <p:spPr bwMode="auto">
          <a:xfrm>
            <a:off x="6201852" y="3632462"/>
            <a:ext cx="2476016" cy="2143473"/>
          </a:xfrm>
          <a:prstGeom prst="hexagon">
            <a:avLst>
              <a:gd name="adj" fmla="val 29601"/>
              <a:gd name="vf" fmla="val 11547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900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B334-19A4-8D43-A540-A041EFCBDEF3}"/>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21847B9-3BE5-7984-B083-82A2D9722299}"/>
              </a:ext>
            </a:extLst>
          </p:cNvPr>
          <p:cNvSpPr>
            <a:spLocks noGrp="1"/>
          </p:cNvSpPr>
          <p:nvPr>
            <p:ph type="pic" sz="quarter" idx="15"/>
          </p:nvPr>
        </p:nvSpPr>
        <p:spPr/>
        <p:txBody>
          <a:bodyPr/>
          <a:lstStyle/>
          <a:p>
            <a:r>
              <a:rPr lang="en-US" dirty="0"/>
              <a:t> </a:t>
            </a:r>
          </a:p>
        </p:txBody>
      </p:sp>
      <p:sp>
        <p:nvSpPr>
          <p:cNvPr id="5" name="Title 4">
            <a:extLst>
              <a:ext uri="{FF2B5EF4-FFF2-40B4-BE49-F238E27FC236}">
                <a16:creationId xmlns:a16="http://schemas.microsoft.com/office/drawing/2014/main" id="{84A60548-B1D1-3F9D-E7E3-A6C8FA7F30F5}"/>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F8FAFA81-FC82-5942-CC7E-643B97255D19}"/>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27</a:t>
            </a:fld>
            <a:endParaRPr lang="en-US"/>
          </a:p>
        </p:txBody>
      </p:sp>
      <p:sp>
        <p:nvSpPr>
          <p:cNvPr id="4" name="Rectangle: Rounded Corners 3">
            <a:extLst>
              <a:ext uri="{FF2B5EF4-FFF2-40B4-BE49-F238E27FC236}">
                <a16:creationId xmlns:a16="http://schemas.microsoft.com/office/drawing/2014/main" id="{02BAFE4B-9B90-C9E4-0117-58E444490BB1}"/>
              </a:ext>
            </a:extLst>
          </p:cNvPr>
          <p:cNvSpPr/>
          <p:nvPr/>
        </p:nvSpPr>
        <p:spPr>
          <a:xfrm>
            <a:off x="708884" y="1326715"/>
            <a:ext cx="3351439" cy="1333170"/>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Inconsistent material name across documents. </a:t>
            </a:r>
          </a:p>
          <a:p>
            <a:pPr algn="ctr"/>
            <a:r>
              <a:rPr lang="en-US" sz="1600" dirty="0">
                <a:solidFill>
                  <a:srgbClr val="FF0000"/>
                </a:solidFill>
              </a:rPr>
              <a:t>PPG will review </a:t>
            </a:r>
            <a:r>
              <a:rPr lang="en-US" sz="1600" u="sng" dirty="0">
                <a:solidFill>
                  <a:srgbClr val="FF0000"/>
                </a:solidFill>
              </a:rPr>
              <a:t>all</a:t>
            </a:r>
            <a:r>
              <a:rPr lang="en-US" sz="1600" dirty="0">
                <a:solidFill>
                  <a:srgbClr val="FF0000"/>
                </a:solidFill>
              </a:rPr>
              <a:t> documents provided for consistency. </a:t>
            </a:r>
          </a:p>
        </p:txBody>
      </p:sp>
      <p:sp>
        <p:nvSpPr>
          <p:cNvPr id="6" name="Rectangle: Rounded Corners 5">
            <a:hlinkClick r:id="rId2" action="ppaction://hlinksldjump"/>
            <a:extLst>
              <a:ext uri="{FF2B5EF4-FFF2-40B4-BE49-F238E27FC236}">
                <a16:creationId xmlns:a16="http://schemas.microsoft.com/office/drawing/2014/main" id="{03496A1C-8CE6-CC2F-71F6-355A06E3054B}"/>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pic>
        <p:nvPicPr>
          <p:cNvPr id="12" name="Picture 11">
            <a:extLst>
              <a:ext uri="{FF2B5EF4-FFF2-40B4-BE49-F238E27FC236}">
                <a16:creationId xmlns:a16="http://schemas.microsoft.com/office/drawing/2014/main" id="{3FF3FD9E-1110-3B12-1059-A2A4457A9581}"/>
              </a:ext>
            </a:extLst>
          </p:cNvPr>
          <p:cNvPicPr>
            <a:picLocks noChangeAspect="1"/>
          </p:cNvPicPr>
          <p:nvPr/>
        </p:nvPicPr>
        <p:blipFill>
          <a:blip r:embed="rId3"/>
          <a:stretch>
            <a:fillRect/>
          </a:stretch>
        </p:blipFill>
        <p:spPr>
          <a:xfrm>
            <a:off x="379214" y="3241791"/>
            <a:ext cx="5872730" cy="2351012"/>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C94C8B70-1799-F5E9-DE15-3B2BCD522A7E}"/>
              </a:ext>
            </a:extLst>
          </p:cNvPr>
          <p:cNvPicPr>
            <a:picLocks noChangeAspect="1"/>
          </p:cNvPicPr>
          <p:nvPr/>
        </p:nvPicPr>
        <p:blipFill>
          <a:blip r:embed="rId4"/>
          <a:srcRect t="3870"/>
          <a:stretch>
            <a:fillRect/>
          </a:stretch>
        </p:blipFill>
        <p:spPr>
          <a:xfrm>
            <a:off x="4504024" y="791763"/>
            <a:ext cx="7548003" cy="2181741"/>
          </a:xfrm>
          <a:prstGeom prst="rect">
            <a:avLst/>
          </a:prstGeom>
          <a:ln>
            <a:noFill/>
          </a:ln>
          <a:effectLst>
            <a:outerShdw blurRad="190500" algn="tl" rotWithShape="0">
              <a:srgbClr val="000000">
                <a:alpha val="70000"/>
              </a:srgbClr>
            </a:outerShdw>
          </a:effectLst>
        </p:spPr>
      </p:pic>
      <p:sp>
        <p:nvSpPr>
          <p:cNvPr id="13" name="Rectangle: Rounded Corners 12">
            <a:extLst>
              <a:ext uri="{FF2B5EF4-FFF2-40B4-BE49-F238E27FC236}">
                <a16:creationId xmlns:a16="http://schemas.microsoft.com/office/drawing/2014/main" id="{D0FC06D7-FC1D-9458-1E97-0CF0B123EB6A}"/>
              </a:ext>
            </a:extLst>
          </p:cNvPr>
          <p:cNvSpPr/>
          <p:nvPr/>
        </p:nvSpPr>
        <p:spPr>
          <a:xfrm>
            <a:off x="8866731" y="3281456"/>
            <a:ext cx="2578637" cy="1445946"/>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0000"/>
                </a:solidFill>
              </a:rPr>
              <a:t>Even slight differences, such as one additional letter or number, will be questioned.  </a:t>
            </a:r>
          </a:p>
        </p:txBody>
      </p:sp>
      <p:grpSp>
        <p:nvGrpSpPr>
          <p:cNvPr id="9" name="Group 8">
            <a:extLst>
              <a:ext uri="{FF2B5EF4-FFF2-40B4-BE49-F238E27FC236}">
                <a16:creationId xmlns:a16="http://schemas.microsoft.com/office/drawing/2014/main" id="{940B5B05-7E2A-2FCB-2320-7679D7C81D49}"/>
              </a:ext>
            </a:extLst>
          </p:cNvPr>
          <p:cNvGrpSpPr/>
          <p:nvPr/>
        </p:nvGrpSpPr>
        <p:grpSpPr>
          <a:xfrm>
            <a:off x="2851482" y="4498627"/>
            <a:ext cx="5484444" cy="2188352"/>
            <a:chOff x="2851482" y="4498627"/>
            <a:chExt cx="5484444" cy="2188352"/>
          </a:xfrm>
        </p:grpSpPr>
        <p:pic>
          <p:nvPicPr>
            <p:cNvPr id="10" name="Picture 9">
              <a:extLst>
                <a:ext uri="{FF2B5EF4-FFF2-40B4-BE49-F238E27FC236}">
                  <a16:creationId xmlns:a16="http://schemas.microsoft.com/office/drawing/2014/main" id="{91D4DF91-8256-D1DE-9F6A-BED6BD583C53}"/>
                </a:ext>
              </a:extLst>
            </p:cNvPr>
            <p:cNvPicPr>
              <a:picLocks noChangeAspect="1"/>
            </p:cNvPicPr>
            <p:nvPr/>
          </p:nvPicPr>
          <p:blipFill>
            <a:blip r:embed="rId5"/>
            <a:stretch>
              <a:fillRect/>
            </a:stretch>
          </p:blipFill>
          <p:spPr>
            <a:xfrm>
              <a:off x="2851482" y="4498627"/>
              <a:ext cx="5484444" cy="2188352"/>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71509BE6-7AD3-D7DD-FFCB-BDC66551CF3E}"/>
                </a:ext>
              </a:extLst>
            </p:cNvPr>
            <p:cNvSpPr txBox="1"/>
            <p:nvPr/>
          </p:nvSpPr>
          <p:spPr>
            <a:xfrm>
              <a:off x="3567692" y="4996246"/>
              <a:ext cx="381458" cy="292388"/>
            </a:xfrm>
            <a:prstGeom prst="rect">
              <a:avLst/>
            </a:prstGeom>
            <a:noFill/>
          </p:spPr>
          <p:txBody>
            <a:bodyPr wrap="square" rtlCol="0">
              <a:spAutoFit/>
            </a:bodyPr>
            <a:lstStyle/>
            <a:p>
              <a:r>
                <a:rPr lang="en-US" sz="1250" b="1" dirty="0"/>
                <a:t>E</a:t>
              </a:r>
            </a:p>
          </p:txBody>
        </p:sp>
      </p:grpSp>
      <p:sp>
        <p:nvSpPr>
          <p:cNvPr id="11" name="Rectangle 10">
            <a:extLst>
              <a:ext uri="{FF2B5EF4-FFF2-40B4-BE49-F238E27FC236}">
                <a16:creationId xmlns:a16="http://schemas.microsoft.com/office/drawing/2014/main" id="{DEEB37B3-1CDD-DF55-C8E2-C1DE857BAFD5}"/>
              </a:ext>
            </a:extLst>
          </p:cNvPr>
          <p:cNvSpPr/>
          <p:nvPr/>
        </p:nvSpPr>
        <p:spPr>
          <a:xfrm>
            <a:off x="903767" y="4582631"/>
            <a:ext cx="1204258" cy="38171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2B6B94-9F05-59C9-4009-E11FAFAB04CC}"/>
              </a:ext>
            </a:extLst>
          </p:cNvPr>
          <p:cNvSpPr/>
          <p:nvPr/>
        </p:nvSpPr>
        <p:spPr>
          <a:xfrm>
            <a:off x="2887852" y="4996246"/>
            <a:ext cx="971768" cy="292388"/>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F3CB150-43D7-3393-4C7A-09CD02883B3A}"/>
              </a:ext>
            </a:extLst>
          </p:cNvPr>
          <p:cNvSpPr/>
          <p:nvPr/>
        </p:nvSpPr>
        <p:spPr>
          <a:xfrm>
            <a:off x="7348789" y="1302598"/>
            <a:ext cx="859546" cy="292388"/>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15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7BE17-7404-211A-5828-44F3DA21AFD3}"/>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11DAF99-0D5C-D63E-87C3-04546ECB8D44}"/>
              </a:ext>
            </a:extLst>
          </p:cNvPr>
          <p:cNvSpPr>
            <a:spLocks noGrp="1"/>
          </p:cNvSpPr>
          <p:nvPr>
            <p:ph type="pic" sz="quarter" idx="15"/>
          </p:nvPr>
        </p:nvSpPr>
        <p:spPr/>
        <p:txBody>
          <a:bodyPr/>
          <a:lstStyle/>
          <a:p>
            <a:r>
              <a:rPr lang="en-US" dirty="0"/>
              <a:t> </a:t>
            </a:r>
          </a:p>
        </p:txBody>
      </p:sp>
      <p:sp>
        <p:nvSpPr>
          <p:cNvPr id="5" name="Title 4">
            <a:extLst>
              <a:ext uri="{FF2B5EF4-FFF2-40B4-BE49-F238E27FC236}">
                <a16:creationId xmlns:a16="http://schemas.microsoft.com/office/drawing/2014/main" id="{94ECEAB0-2781-6BAE-BD11-92DC673B7099}"/>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F6656D97-229E-DD13-4EBE-CF6729B38DFE}"/>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28</a:t>
            </a:fld>
            <a:endParaRPr lang="en-US"/>
          </a:p>
        </p:txBody>
      </p:sp>
      <p:sp>
        <p:nvSpPr>
          <p:cNvPr id="6" name="Rectangle: Rounded Corners 5">
            <a:hlinkClick r:id="rId2" action="ppaction://hlinksldjump"/>
            <a:extLst>
              <a:ext uri="{FF2B5EF4-FFF2-40B4-BE49-F238E27FC236}">
                <a16:creationId xmlns:a16="http://schemas.microsoft.com/office/drawing/2014/main" id="{4015A594-267E-B1B5-82CA-738F4617B0CC}"/>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
        <p:nvSpPr>
          <p:cNvPr id="2" name="Rectangle: Rounded Corners 1">
            <a:extLst>
              <a:ext uri="{FF2B5EF4-FFF2-40B4-BE49-F238E27FC236}">
                <a16:creationId xmlns:a16="http://schemas.microsoft.com/office/drawing/2014/main" id="{2208B2B8-BB35-BF76-D3EB-A89607CC1376}"/>
              </a:ext>
            </a:extLst>
          </p:cNvPr>
          <p:cNvSpPr/>
          <p:nvPr/>
        </p:nvSpPr>
        <p:spPr>
          <a:xfrm>
            <a:off x="1502595" y="1119612"/>
            <a:ext cx="3433908" cy="1864355"/>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Missing distributor information. </a:t>
            </a:r>
          </a:p>
          <a:p>
            <a:pPr algn="ctr"/>
            <a:r>
              <a:rPr lang="en-US" sz="1600" dirty="0">
                <a:solidFill>
                  <a:srgbClr val="FF0000"/>
                </a:solidFill>
              </a:rPr>
              <a:t>PPG will review the vendor name on all documents. If distributor documents are provided, the distributor </a:t>
            </a:r>
            <a:r>
              <a:rPr lang="en-US" sz="1600" u="sng" dirty="0">
                <a:solidFill>
                  <a:srgbClr val="FF0000"/>
                </a:solidFill>
              </a:rPr>
              <a:t>must</a:t>
            </a:r>
            <a:r>
              <a:rPr lang="en-US" sz="1600" dirty="0">
                <a:solidFill>
                  <a:srgbClr val="FF0000"/>
                </a:solidFill>
              </a:rPr>
              <a:t> be listed on Tab A of the RMIR.  </a:t>
            </a:r>
          </a:p>
        </p:txBody>
      </p:sp>
      <p:pic>
        <p:nvPicPr>
          <p:cNvPr id="10" name="Picture 9">
            <a:extLst>
              <a:ext uri="{FF2B5EF4-FFF2-40B4-BE49-F238E27FC236}">
                <a16:creationId xmlns:a16="http://schemas.microsoft.com/office/drawing/2014/main" id="{B418DC43-E9EA-E125-C077-0DE634700EF5}"/>
              </a:ext>
            </a:extLst>
          </p:cNvPr>
          <p:cNvPicPr>
            <a:picLocks noChangeAspect="1"/>
          </p:cNvPicPr>
          <p:nvPr/>
        </p:nvPicPr>
        <p:blipFill>
          <a:blip r:embed="rId3"/>
          <a:stretch>
            <a:fillRect/>
          </a:stretch>
        </p:blipFill>
        <p:spPr>
          <a:xfrm>
            <a:off x="572278" y="3694238"/>
            <a:ext cx="5577993" cy="2722592"/>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7B9EB8F0-6623-5BDC-F416-A6DCE1C099F4}"/>
              </a:ext>
            </a:extLst>
          </p:cNvPr>
          <p:cNvPicPr>
            <a:picLocks noChangeAspect="1"/>
          </p:cNvPicPr>
          <p:nvPr/>
        </p:nvPicPr>
        <p:blipFill>
          <a:blip r:embed="rId4"/>
          <a:stretch>
            <a:fillRect/>
          </a:stretch>
        </p:blipFill>
        <p:spPr>
          <a:xfrm>
            <a:off x="6424390" y="925518"/>
            <a:ext cx="5490839" cy="5078419"/>
          </a:xfrm>
          <a:prstGeom prst="rect">
            <a:avLst/>
          </a:prstGeom>
          <a:ln>
            <a:noFill/>
          </a:ln>
          <a:effectLst>
            <a:outerShdw blurRad="190500" algn="tl" rotWithShape="0">
              <a:srgbClr val="000000">
                <a:alpha val="70000"/>
              </a:srgbClr>
            </a:outerShdw>
          </a:effectLst>
        </p:spPr>
      </p:pic>
      <p:sp>
        <p:nvSpPr>
          <p:cNvPr id="12" name="Left Brace 11">
            <a:extLst>
              <a:ext uri="{FF2B5EF4-FFF2-40B4-BE49-F238E27FC236}">
                <a16:creationId xmlns:a16="http://schemas.microsoft.com/office/drawing/2014/main" id="{3A81F0E1-7732-9CBF-36FE-80380ED949A2}"/>
              </a:ext>
            </a:extLst>
          </p:cNvPr>
          <p:cNvSpPr/>
          <p:nvPr/>
        </p:nvSpPr>
        <p:spPr>
          <a:xfrm>
            <a:off x="6027577" y="3578131"/>
            <a:ext cx="606490" cy="2495263"/>
          </a:xfrm>
          <a:prstGeom prst="leftBrace">
            <a:avLst>
              <a:gd name="adj1" fmla="val 8333"/>
              <a:gd name="adj2" fmla="val 16346"/>
            </a:avLst>
          </a:prstGeom>
          <a:noFill/>
          <a:ln w="381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C088E2D-C748-1308-11E8-1517B1ACA525}"/>
              </a:ext>
            </a:extLst>
          </p:cNvPr>
          <p:cNvSpPr/>
          <p:nvPr/>
        </p:nvSpPr>
        <p:spPr>
          <a:xfrm>
            <a:off x="4599637" y="3578131"/>
            <a:ext cx="1578626" cy="807261"/>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Distributor information should be entered here.</a:t>
            </a:r>
          </a:p>
        </p:txBody>
      </p:sp>
      <p:sp>
        <p:nvSpPr>
          <p:cNvPr id="13" name="TextBox 12">
            <a:extLst>
              <a:ext uri="{FF2B5EF4-FFF2-40B4-BE49-F238E27FC236}">
                <a16:creationId xmlns:a16="http://schemas.microsoft.com/office/drawing/2014/main" id="{5091B521-F51F-5E29-AA29-88B9C1254C18}"/>
              </a:ext>
            </a:extLst>
          </p:cNvPr>
          <p:cNvSpPr txBox="1"/>
          <p:nvPr/>
        </p:nvSpPr>
        <p:spPr>
          <a:xfrm>
            <a:off x="8472195" y="4037747"/>
            <a:ext cx="2006082" cy="276999"/>
          </a:xfrm>
          <a:prstGeom prst="rect">
            <a:avLst/>
          </a:prstGeom>
          <a:noFill/>
        </p:spPr>
        <p:txBody>
          <a:bodyPr wrap="square" rtlCol="0">
            <a:spAutoFit/>
          </a:bodyPr>
          <a:lstStyle/>
          <a:p>
            <a:r>
              <a:rPr lang="en-US" sz="1100" b="1" dirty="0">
                <a:solidFill>
                  <a:srgbClr val="FF0000"/>
                </a:solidFill>
              </a:rPr>
              <a:t>Training</a:t>
            </a:r>
            <a:r>
              <a:rPr lang="en-US" sz="1200" b="1" dirty="0">
                <a:solidFill>
                  <a:srgbClr val="FF0000"/>
                </a:solidFill>
              </a:rPr>
              <a:t> </a:t>
            </a:r>
            <a:r>
              <a:rPr lang="en-US" sz="1100" b="1" dirty="0">
                <a:solidFill>
                  <a:srgbClr val="FF0000"/>
                </a:solidFill>
              </a:rPr>
              <a:t>Solvents</a:t>
            </a:r>
            <a:endParaRPr lang="en-US" sz="1200" b="1" dirty="0">
              <a:solidFill>
                <a:srgbClr val="FF0000"/>
              </a:solidFill>
            </a:endParaRPr>
          </a:p>
        </p:txBody>
      </p:sp>
      <p:sp>
        <p:nvSpPr>
          <p:cNvPr id="14" name="TextBox 13">
            <a:extLst>
              <a:ext uri="{FF2B5EF4-FFF2-40B4-BE49-F238E27FC236}">
                <a16:creationId xmlns:a16="http://schemas.microsoft.com/office/drawing/2014/main" id="{44014BAF-F854-E435-60F9-43D5593F0CB0}"/>
              </a:ext>
            </a:extLst>
          </p:cNvPr>
          <p:cNvSpPr txBox="1"/>
          <p:nvPr/>
        </p:nvSpPr>
        <p:spPr>
          <a:xfrm>
            <a:off x="8472195" y="4268095"/>
            <a:ext cx="2696548" cy="261610"/>
          </a:xfrm>
          <a:prstGeom prst="rect">
            <a:avLst/>
          </a:prstGeom>
          <a:noFill/>
        </p:spPr>
        <p:txBody>
          <a:bodyPr wrap="square" rtlCol="0">
            <a:spAutoFit/>
          </a:bodyPr>
          <a:lstStyle/>
          <a:p>
            <a:r>
              <a:rPr lang="en-US" sz="1100" b="1" dirty="0">
                <a:solidFill>
                  <a:srgbClr val="FF0000"/>
                </a:solidFill>
              </a:rPr>
              <a:t>2 Swettenham Road Australia</a:t>
            </a:r>
            <a:endParaRPr lang="en-US" sz="1200" b="1" dirty="0">
              <a:solidFill>
                <a:srgbClr val="FF0000"/>
              </a:solidFill>
            </a:endParaRPr>
          </a:p>
        </p:txBody>
      </p:sp>
      <p:sp>
        <p:nvSpPr>
          <p:cNvPr id="15" name="TextBox 14">
            <a:extLst>
              <a:ext uri="{FF2B5EF4-FFF2-40B4-BE49-F238E27FC236}">
                <a16:creationId xmlns:a16="http://schemas.microsoft.com/office/drawing/2014/main" id="{39AA73E8-46FA-8F41-A9D5-56093BC6BA50}"/>
              </a:ext>
            </a:extLst>
          </p:cNvPr>
          <p:cNvSpPr txBox="1"/>
          <p:nvPr/>
        </p:nvSpPr>
        <p:spPr>
          <a:xfrm>
            <a:off x="8475299" y="4479400"/>
            <a:ext cx="2006082" cy="261610"/>
          </a:xfrm>
          <a:prstGeom prst="rect">
            <a:avLst/>
          </a:prstGeom>
          <a:noFill/>
        </p:spPr>
        <p:txBody>
          <a:bodyPr wrap="square" rtlCol="0">
            <a:spAutoFit/>
          </a:bodyPr>
          <a:lstStyle/>
          <a:p>
            <a:r>
              <a:rPr lang="en-US" sz="1100" b="1" dirty="0">
                <a:solidFill>
                  <a:srgbClr val="FF0000"/>
                </a:solidFill>
              </a:rPr>
              <a:t>+61-2-97333000</a:t>
            </a:r>
            <a:endParaRPr lang="en-US" sz="1200" b="1" dirty="0">
              <a:solidFill>
                <a:srgbClr val="FF0000"/>
              </a:solidFill>
            </a:endParaRPr>
          </a:p>
        </p:txBody>
      </p:sp>
      <p:sp>
        <p:nvSpPr>
          <p:cNvPr id="16" name="TextBox 15">
            <a:extLst>
              <a:ext uri="{FF2B5EF4-FFF2-40B4-BE49-F238E27FC236}">
                <a16:creationId xmlns:a16="http://schemas.microsoft.com/office/drawing/2014/main" id="{9C57BE21-F607-24C0-BEFF-CA7263DCC37F}"/>
              </a:ext>
            </a:extLst>
          </p:cNvPr>
          <p:cNvSpPr txBox="1"/>
          <p:nvPr/>
        </p:nvSpPr>
        <p:spPr>
          <a:xfrm>
            <a:off x="8475299" y="5240370"/>
            <a:ext cx="2006082" cy="261610"/>
          </a:xfrm>
          <a:prstGeom prst="rect">
            <a:avLst/>
          </a:prstGeom>
          <a:noFill/>
        </p:spPr>
        <p:txBody>
          <a:bodyPr wrap="square" rtlCol="0">
            <a:spAutoFit/>
          </a:bodyPr>
          <a:lstStyle/>
          <a:p>
            <a:r>
              <a:rPr lang="en-US" sz="1100" b="1" dirty="0">
                <a:solidFill>
                  <a:srgbClr val="FF0000"/>
                </a:solidFill>
              </a:rPr>
              <a:t>John Doe</a:t>
            </a:r>
            <a:endParaRPr lang="en-US" sz="1200" b="1" dirty="0">
              <a:solidFill>
                <a:srgbClr val="FF0000"/>
              </a:solidFill>
            </a:endParaRPr>
          </a:p>
        </p:txBody>
      </p:sp>
      <p:sp>
        <p:nvSpPr>
          <p:cNvPr id="17" name="TextBox 16">
            <a:extLst>
              <a:ext uri="{FF2B5EF4-FFF2-40B4-BE49-F238E27FC236}">
                <a16:creationId xmlns:a16="http://schemas.microsoft.com/office/drawing/2014/main" id="{F2EE55DC-4F6E-220C-6873-8FD1275071B8}"/>
              </a:ext>
            </a:extLst>
          </p:cNvPr>
          <p:cNvSpPr txBox="1"/>
          <p:nvPr/>
        </p:nvSpPr>
        <p:spPr>
          <a:xfrm>
            <a:off x="8475299" y="5665844"/>
            <a:ext cx="2292228" cy="261610"/>
          </a:xfrm>
          <a:prstGeom prst="rect">
            <a:avLst/>
          </a:prstGeom>
          <a:noFill/>
        </p:spPr>
        <p:txBody>
          <a:bodyPr wrap="square" rtlCol="0">
            <a:spAutoFit/>
          </a:bodyPr>
          <a:lstStyle/>
          <a:p>
            <a:r>
              <a:rPr lang="en-US" sz="1100" b="1" dirty="0">
                <a:solidFill>
                  <a:srgbClr val="FF0000"/>
                </a:solidFill>
              </a:rPr>
              <a:t>jdoe@trainingsolvents.com</a:t>
            </a:r>
            <a:endParaRPr lang="en-US" sz="1200" b="1" dirty="0">
              <a:solidFill>
                <a:srgbClr val="FF0000"/>
              </a:solidFill>
            </a:endParaRPr>
          </a:p>
        </p:txBody>
      </p:sp>
    </p:spTree>
    <p:extLst>
      <p:ext uri="{BB962C8B-B14F-4D97-AF65-F5344CB8AC3E}">
        <p14:creationId xmlns:p14="http://schemas.microsoft.com/office/powerpoint/2010/main" val="382239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355D-C7A9-2639-3A27-3FD9E8AB86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872CAC-5EF4-4151-DC2E-61DCD5522F5D}"/>
              </a:ext>
            </a:extLst>
          </p:cNvPr>
          <p:cNvSpPr>
            <a:spLocks noGrp="1"/>
          </p:cNvSpPr>
          <p:nvPr>
            <p:ph type="title"/>
          </p:nvPr>
        </p:nvSpPr>
        <p:spPr>
          <a:xfrm>
            <a:off x="265182" y="357099"/>
            <a:ext cx="11760563" cy="969616"/>
          </a:xfrm>
        </p:spPr>
        <p:txBody>
          <a:bodyPr/>
          <a:lstStyle/>
          <a:p>
            <a:r>
              <a:rPr lang="en-US" dirty="0"/>
              <a:t>Common Errors</a:t>
            </a:r>
          </a:p>
        </p:txBody>
      </p:sp>
      <p:sp>
        <p:nvSpPr>
          <p:cNvPr id="2" name="Parallelogram 1">
            <a:extLst>
              <a:ext uri="{FF2B5EF4-FFF2-40B4-BE49-F238E27FC236}">
                <a16:creationId xmlns:a16="http://schemas.microsoft.com/office/drawing/2014/main" id="{2F2E9075-8D70-871B-B43D-B5DB793E2670}"/>
              </a:ext>
            </a:extLst>
          </p:cNvPr>
          <p:cNvSpPr/>
          <p:nvPr/>
        </p:nvSpPr>
        <p:spPr>
          <a:xfrm rot="5400000" flipH="1">
            <a:off x="3088880" y="-2241947"/>
            <a:ext cx="6006857" cy="12193035"/>
          </a:xfrm>
          <a:prstGeom prst="parallelogram">
            <a:avLst>
              <a:gd name="adj" fmla="val 2423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E5C3B72-3E46-8C38-AD9C-A9CA9AC40732}"/>
              </a:ext>
            </a:extLst>
          </p:cNvPr>
          <p:cNvPicPr>
            <a:picLocks noChangeAspect="1"/>
          </p:cNvPicPr>
          <p:nvPr/>
        </p:nvPicPr>
        <p:blipFill>
          <a:blip r:embed="rId3"/>
          <a:stretch>
            <a:fillRect/>
          </a:stretch>
        </p:blipFill>
        <p:spPr>
          <a:xfrm>
            <a:off x="1386434" y="1528810"/>
            <a:ext cx="7097115" cy="4001058"/>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02F08BEB-798D-A40B-E464-45DF8D19F1A2}"/>
              </a:ext>
            </a:extLst>
          </p:cNvPr>
          <p:cNvSpPr/>
          <p:nvPr/>
        </p:nvSpPr>
        <p:spPr>
          <a:xfrm>
            <a:off x="3739153" y="2829560"/>
            <a:ext cx="3275427" cy="19551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B0E78C-262C-32F1-B894-B9E748FA2E2D}"/>
              </a:ext>
            </a:extLst>
          </p:cNvPr>
          <p:cNvSpPr/>
          <p:nvPr/>
        </p:nvSpPr>
        <p:spPr>
          <a:xfrm>
            <a:off x="3739154" y="3529338"/>
            <a:ext cx="2808896" cy="19551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5FFB3CE-CDF9-E667-A76B-0AD7156DB499}"/>
              </a:ext>
            </a:extLst>
          </p:cNvPr>
          <p:cNvGrpSpPr/>
          <p:nvPr/>
        </p:nvGrpSpPr>
        <p:grpSpPr>
          <a:xfrm>
            <a:off x="6670869" y="1062652"/>
            <a:ext cx="4066624" cy="2592802"/>
            <a:chOff x="6094412" y="1251410"/>
            <a:chExt cx="4066624" cy="2592802"/>
          </a:xfrm>
        </p:grpSpPr>
        <p:sp>
          <p:nvSpPr>
            <p:cNvPr id="16" name="Rectangle: Rounded Corners 15">
              <a:extLst>
                <a:ext uri="{FF2B5EF4-FFF2-40B4-BE49-F238E27FC236}">
                  <a16:creationId xmlns:a16="http://schemas.microsoft.com/office/drawing/2014/main" id="{D3E614E0-1BD4-5161-9BC2-29ABC92B735E}"/>
                </a:ext>
              </a:extLst>
            </p:cNvPr>
            <p:cNvSpPr/>
            <p:nvPr/>
          </p:nvSpPr>
          <p:spPr>
            <a:xfrm>
              <a:off x="6809597" y="1251410"/>
              <a:ext cx="3351439" cy="1333170"/>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Inconsistent physical properties. </a:t>
              </a:r>
              <a:r>
                <a:rPr lang="en-US" sz="1400" dirty="0">
                  <a:solidFill>
                    <a:srgbClr val="FF0000"/>
                  </a:solidFill>
                </a:rPr>
                <a:t>The RMIR will calculate Weight Solids and Weight Pigments based upon the information entered on Tab C - Composition.</a:t>
              </a:r>
            </a:p>
          </p:txBody>
        </p:sp>
        <p:cxnSp>
          <p:nvCxnSpPr>
            <p:cNvPr id="18" name="Straight Connector 17">
              <a:extLst>
                <a:ext uri="{FF2B5EF4-FFF2-40B4-BE49-F238E27FC236}">
                  <a16:creationId xmlns:a16="http://schemas.microsoft.com/office/drawing/2014/main" id="{71021169-D46B-BDD9-1A5A-A0617AC44808}"/>
                </a:ext>
              </a:extLst>
            </p:cNvPr>
            <p:cNvCxnSpPr>
              <a:stCxn id="16" idx="2"/>
            </p:cNvCxnSpPr>
            <p:nvPr/>
          </p:nvCxnSpPr>
          <p:spPr>
            <a:xfrm flipH="1">
              <a:off x="8481527" y="2584580"/>
              <a:ext cx="3790" cy="1259632"/>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5EB35B7-3338-0FE2-BBB5-D3F3707AF503}"/>
                </a:ext>
              </a:extLst>
            </p:cNvPr>
            <p:cNvCxnSpPr>
              <a:cxnSpLocks/>
            </p:cNvCxnSpPr>
            <p:nvPr/>
          </p:nvCxnSpPr>
          <p:spPr>
            <a:xfrm flipH="1">
              <a:off x="6578083" y="3116424"/>
              <a:ext cx="1903444" cy="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35E12DE-D73A-AE5D-6168-646DD687FBD1}"/>
                </a:ext>
              </a:extLst>
            </p:cNvPr>
            <p:cNvCxnSpPr>
              <a:cxnSpLocks/>
            </p:cNvCxnSpPr>
            <p:nvPr/>
          </p:nvCxnSpPr>
          <p:spPr>
            <a:xfrm flipH="1">
              <a:off x="6094412" y="3844212"/>
              <a:ext cx="2387115" cy="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Rectangle: Rounded Corners 24">
            <a:extLst>
              <a:ext uri="{FF2B5EF4-FFF2-40B4-BE49-F238E27FC236}">
                <a16:creationId xmlns:a16="http://schemas.microsoft.com/office/drawing/2014/main" id="{A0F4F90C-B00D-B4EE-0556-540BF7CCA782}"/>
              </a:ext>
            </a:extLst>
          </p:cNvPr>
          <p:cNvSpPr/>
          <p:nvPr/>
        </p:nvSpPr>
        <p:spPr>
          <a:xfrm>
            <a:off x="8002818" y="4462568"/>
            <a:ext cx="3351439" cy="1333170"/>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After completing Tab C – Composition, review the values entered on Tab B to ensure they agree with the calculated values. </a:t>
            </a:r>
          </a:p>
        </p:txBody>
      </p:sp>
      <p:sp>
        <p:nvSpPr>
          <p:cNvPr id="26" name="Rectangle: Rounded Corners 25">
            <a:hlinkClick r:id="rId4" action="ppaction://hlinksldjump"/>
            <a:extLst>
              <a:ext uri="{FF2B5EF4-FFF2-40B4-BE49-F238E27FC236}">
                <a16:creationId xmlns:a16="http://schemas.microsoft.com/office/drawing/2014/main" id="{D734A239-C001-EF79-B986-C5F22A300A81}"/>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6DAACF-C126-E98F-12F5-B49F32BAF8EE}"/>
                  </a:ext>
                </a:extLst>
              </p14:cNvPr>
              <p14:cNvContentPartPr/>
              <p14:nvPr/>
            </p14:nvContentPartPr>
            <p14:xfrm>
              <a:off x="4348007" y="2507900"/>
              <a:ext cx="690120" cy="360"/>
            </p14:xfrm>
          </p:contentPart>
        </mc:Choice>
        <mc:Fallback xmlns="">
          <p:pic>
            <p:nvPicPr>
              <p:cNvPr id="4" name="Ink 3">
                <a:extLst>
                  <a:ext uri="{FF2B5EF4-FFF2-40B4-BE49-F238E27FC236}">
                    <a16:creationId xmlns:a16="http://schemas.microsoft.com/office/drawing/2014/main" id="{416DAACF-C126-E98F-12F5-B49F32BAF8EE}"/>
                  </a:ext>
                </a:extLst>
              </p:cNvPr>
              <p:cNvPicPr/>
              <p:nvPr/>
            </p:nvPicPr>
            <p:blipFill>
              <a:blip r:embed="rId6"/>
              <a:stretch>
                <a:fillRect/>
              </a:stretch>
            </p:blipFill>
            <p:spPr>
              <a:xfrm>
                <a:off x="4294007" y="2399900"/>
                <a:ext cx="797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97AD8AA-D4B8-6C9F-76A8-E544580B6918}"/>
                  </a:ext>
                </a:extLst>
              </p14:cNvPr>
              <p14:cNvContentPartPr/>
              <p14:nvPr/>
            </p14:nvContentPartPr>
            <p14:xfrm>
              <a:off x="4348007" y="3157828"/>
              <a:ext cx="690120" cy="360"/>
            </p14:xfrm>
          </p:contentPart>
        </mc:Choice>
        <mc:Fallback xmlns="">
          <p:pic>
            <p:nvPicPr>
              <p:cNvPr id="5" name="Ink 4">
                <a:extLst>
                  <a:ext uri="{FF2B5EF4-FFF2-40B4-BE49-F238E27FC236}">
                    <a16:creationId xmlns:a16="http://schemas.microsoft.com/office/drawing/2014/main" id="{D97AD8AA-D4B8-6C9F-76A8-E544580B6918}"/>
                  </a:ext>
                </a:extLst>
              </p:cNvPr>
              <p:cNvPicPr/>
              <p:nvPr/>
            </p:nvPicPr>
            <p:blipFill>
              <a:blip r:embed="rId6"/>
              <a:stretch>
                <a:fillRect/>
              </a:stretch>
            </p:blipFill>
            <p:spPr>
              <a:xfrm>
                <a:off x="4294007" y="3049828"/>
                <a:ext cx="797760" cy="216000"/>
              </a:xfrm>
              <a:prstGeom prst="rect">
                <a:avLst/>
              </a:prstGeom>
            </p:spPr>
          </p:pic>
        </mc:Fallback>
      </mc:AlternateContent>
    </p:spTree>
    <p:extLst>
      <p:ext uri="{BB962C8B-B14F-4D97-AF65-F5344CB8AC3E}">
        <p14:creationId xmlns:p14="http://schemas.microsoft.com/office/powerpoint/2010/main" val="2636260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D9C4343-C115-504A-8D4F-0B17318D4A48}" type="slidenum">
              <a:rPr lang="en-US" smtClean="0"/>
              <a:pPr/>
              <a:t>3</a:t>
            </a:fld>
            <a:endParaRPr lang="en-US" dirty="0"/>
          </a:p>
        </p:txBody>
      </p:sp>
      <p:sp>
        <p:nvSpPr>
          <p:cNvPr id="4" name="Content Placeholder 3"/>
          <p:cNvSpPr>
            <a:spLocks noGrp="1"/>
          </p:cNvSpPr>
          <p:nvPr>
            <p:ph idx="1"/>
          </p:nvPr>
        </p:nvSpPr>
        <p:spPr>
          <a:xfrm>
            <a:off x="265113" y="902369"/>
            <a:ext cx="11658600" cy="4632158"/>
          </a:xfrm>
        </p:spPr>
        <p:txBody>
          <a:bodyPr/>
          <a:lstStyle/>
          <a:p>
            <a:pPr marL="0" indent="0">
              <a:buNone/>
            </a:pPr>
            <a:r>
              <a:rPr lang="en-US" sz="2000" dirty="0"/>
              <a:t>PPG is a global company and maintains a long-standing tradition of developing leading-edge technologies, achieving the highest quality standards and meeting customers’ requirements.  Through leadership in innovation, PPG helps customers in industrial, transportation, consumer products, and construction markets and aftermarkets to enhance more surfaces in more ways than does any other company.</a:t>
            </a:r>
            <a:br>
              <a:rPr lang="en-US" sz="2000" dirty="0"/>
            </a:br>
            <a:endParaRPr lang="en-US" sz="2000" dirty="0"/>
          </a:p>
          <a:p>
            <a:pPr marL="0" indent="0">
              <a:buNone/>
            </a:pPr>
            <a:r>
              <a:rPr lang="en-US" sz="2000" dirty="0"/>
              <a:t>Because of this global presence, the materials that will be provided to PPG may be transported or incorporated into products that are distributed anywhere in the world. To accomplish this task legally and safely, and for PPG to meet our sustainability initiatives and commitments to </a:t>
            </a:r>
            <a:r>
              <a:rPr lang="en-US" sz="2000" dirty="0">
                <a:hlinkClick r:id="rId2"/>
              </a:rPr>
              <a:t>Responsible Care™</a:t>
            </a:r>
            <a:r>
              <a:rPr lang="en-US" sz="2000" dirty="0"/>
              <a:t>, PPG requires information about all of your supplied raw materials and products.</a:t>
            </a:r>
          </a:p>
          <a:p>
            <a:pPr marL="0" indent="0">
              <a:buNone/>
            </a:pPr>
            <a:endParaRPr lang="en-US" dirty="0"/>
          </a:p>
        </p:txBody>
      </p:sp>
      <p:sp>
        <p:nvSpPr>
          <p:cNvPr id="5" name="Title 4"/>
          <p:cNvSpPr>
            <a:spLocks noGrp="1"/>
          </p:cNvSpPr>
          <p:nvPr>
            <p:ph type="title"/>
          </p:nvPr>
        </p:nvSpPr>
        <p:spPr/>
        <p:txBody>
          <a:bodyPr/>
          <a:lstStyle/>
          <a:p>
            <a:r>
              <a:rPr lang="en-US" dirty="0"/>
              <a:t>Overview – Getting to Know PPG</a:t>
            </a:r>
          </a:p>
        </p:txBody>
      </p:sp>
      <p:pic>
        <p:nvPicPr>
          <p:cNvPr id="6" name="Picture 5"/>
          <p:cNvPicPr>
            <a:picLocks noChangeAspect="1"/>
          </p:cNvPicPr>
          <p:nvPr/>
        </p:nvPicPr>
        <p:blipFill>
          <a:blip r:embed="rId3"/>
          <a:stretch>
            <a:fillRect/>
          </a:stretch>
        </p:blipFill>
        <p:spPr>
          <a:xfrm>
            <a:off x="4138259" y="4356935"/>
            <a:ext cx="3327237" cy="2011680"/>
          </a:xfrm>
          <a:prstGeom prst="rect">
            <a:avLst/>
          </a:prstGeom>
        </p:spPr>
      </p:pic>
      <p:pic>
        <p:nvPicPr>
          <p:cNvPr id="7" name="Picture 6"/>
          <p:cNvPicPr>
            <a:picLocks noChangeAspect="1"/>
          </p:cNvPicPr>
          <p:nvPr/>
        </p:nvPicPr>
        <p:blipFill>
          <a:blip r:embed="rId4"/>
          <a:stretch>
            <a:fillRect/>
          </a:stretch>
        </p:blipFill>
        <p:spPr>
          <a:xfrm>
            <a:off x="535793" y="4356935"/>
            <a:ext cx="3298220" cy="2011680"/>
          </a:xfrm>
          <a:prstGeom prst="rect">
            <a:avLst/>
          </a:prstGeom>
        </p:spPr>
      </p:pic>
      <p:pic>
        <p:nvPicPr>
          <p:cNvPr id="8" name="Picture 7"/>
          <p:cNvPicPr>
            <a:picLocks noChangeAspect="1"/>
          </p:cNvPicPr>
          <p:nvPr/>
        </p:nvPicPr>
        <p:blipFill>
          <a:blip r:embed="rId5"/>
          <a:stretch>
            <a:fillRect/>
          </a:stretch>
        </p:blipFill>
        <p:spPr>
          <a:xfrm>
            <a:off x="7769742" y="4356935"/>
            <a:ext cx="3350869" cy="2011680"/>
          </a:xfrm>
          <a:prstGeom prst="rect">
            <a:avLst/>
          </a:prstGeom>
        </p:spPr>
      </p:pic>
      <p:sp>
        <p:nvSpPr>
          <p:cNvPr id="2" name="Rectangle: Rounded Corners 1">
            <a:hlinkClick r:id="rId6" action="ppaction://hlinksldjump"/>
            <a:extLst>
              <a:ext uri="{FF2B5EF4-FFF2-40B4-BE49-F238E27FC236}">
                <a16:creationId xmlns:a16="http://schemas.microsoft.com/office/drawing/2014/main" id="{2F2FE12A-0E40-99B4-C43B-62622DC45FC7}"/>
              </a:ext>
            </a:extLst>
          </p:cNvPr>
          <p:cNvSpPr/>
          <p:nvPr/>
        </p:nvSpPr>
        <p:spPr>
          <a:xfrm>
            <a:off x="11005017" y="301363"/>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45732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E6A7-046D-AF30-F381-F07E83604703}"/>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6256BB-4466-6479-D00F-E56C7D5C7574}"/>
              </a:ext>
            </a:extLst>
          </p:cNvPr>
          <p:cNvSpPr>
            <a:spLocks noGrp="1"/>
          </p:cNvSpPr>
          <p:nvPr>
            <p:ph type="pic" sz="quarter" idx="15"/>
          </p:nvPr>
        </p:nvSpPr>
        <p:spPr/>
        <p:txBody>
          <a:bodyPr/>
          <a:lstStyle/>
          <a:p>
            <a:endParaRPr lang="en-US" dirty="0"/>
          </a:p>
        </p:txBody>
      </p:sp>
      <p:sp>
        <p:nvSpPr>
          <p:cNvPr id="5" name="Title 4">
            <a:extLst>
              <a:ext uri="{FF2B5EF4-FFF2-40B4-BE49-F238E27FC236}">
                <a16:creationId xmlns:a16="http://schemas.microsoft.com/office/drawing/2014/main" id="{763B4EC2-E366-A245-738C-467414945783}"/>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1808CFCA-9D08-8D70-A196-A035A58D9B47}"/>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30</a:t>
            </a:fld>
            <a:endParaRPr lang="en-US"/>
          </a:p>
        </p:txBody>
      </p:sp>
      <p:pic>
        <p:nvPicPr>
          <p:cNvPr id="6" name="Picture 5">
            <a:extLst>
              <a:ext uri="{FF2B5EF4-FFF2-40B4-BE49-F238E27FC236}">
                <a16:creationId xmlns:a16="http://schemas.microsoft.com/office/drawing/2014/main" id="{FCAB5B03-BD7F-FB79-49A4-778FDE7694C7}"/>
              </a:ext>
            </a:extLst>
          </p:cNvPr>
          <p:cNvPicPr>
            <a:picLocks noChangeAspect="1"/>
          </p:cNvPicPr>
          <p:nvPr/>
        </p:nvPicPr>
        <p:blipFill>
          <a:blip r:embed="rId2"/>
          <a:stretch>
            <a:fillRect/>
          </a:stretch>
        </p:blipFill>
        <p:spPr>
          <a:xfrm>
            <a:off x="6155277" y="613057"/>
            <a:ext cx="5664375" cy="4472497"/>
          </a:xfrm>
          <a:prstGeom prst="rect">
            <a:avLst/>
          </a:prstGeom>
          <a:ln>
            <a:noFill/>
          </a:ln>
          <a:effectLst>
            <a:outerShdw blurRad="190500" algn="tl" rotWithShape="0">
              <a:srgbClr val="000000">
                <a:alpha val="70000"/>
              </a:srgbClr>
            </a:outerShdw>
          </a:effectLst>
        </p:spPr>
      </p:pic>
      <p:sp>
        <p:nvSpPr>
          <p:cNvPr id="7" name="Rectangle: Rounded Corners 6">
            <a:extLst>
              <a:ext uri="{FF2B5EF4-FFF2-40B4-BE49-F238E27FC236}">
                <a16:creationId xmlns:a16="http://schemas.microsoft.com/office/drawing/2014/main" id="{397505A0-7499-20DE-99DA-3413E04BFFDD}"/>
              </a:ext>
            </a:extLst>
          </p:cNvPr>
          <p:cNvSpPr/>
          <p:nvPr/>
        </p:nvSpPr>
        <p:spPr>
          <a:xfrm>
            <a:off x="1102163" y="1185944"/>
            <a:ext cx="3155230" cy="1211693"/>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Inconsistent physical properties. </a:t>
            </a:r>
          </a:p>
          <a:p>
            <a:pPr algn="ctr"/>
            <a:r>
              <a:rPr lang="en-US" sz="1400" dirty="0">
                <a:solidFill>
                  <a:srgbClr val="FF0000"/>
                </a:solidFill>
              </a:rPr>
              <a:t>PPG will verify </a:t>
            </a:r>
            <a:r>
              <a:rPr lang="en-US" sz="1400" u="sng" dirty="0">
                <a:solidFill>
                  <a:srgbClr val="FF0000"/>
                </a:solidFill>
              </a:rPr>
              <a:t>all</a:t>
            </a:r>
            <a:r>
              <a:rPr lang="en-US" sz="1400" dirty="0">
                <a:solidFill>
                  <a:srgbClr val="FF0000"/>
                </a:solidFill>
              </a:rPr>
              <a:t> values on Tab B with the supporting documents provided.</a:t>
            </a:r>
          </a:p>
        </p:txBody>
      </p:sp>
      <p:pic>
        <p:nvPicPr>
          <p:cNvPr id="18" name="Picture 17">
            <a:extLst>
              <a:ext uri="{FF2B5EF4-FFF2-40B4-BE49-F238E27FC236}">
                <a16:creationId xmlns:a16="http://schemas.microsoft.com/office/drawing/2014/main" id="{F95F62C1-E4C4-E21A-E095-975D51D578DB}"/>
              </a:ext>
            </a:extLst>
          </p:cNvPr>
          <p:cNvPicPr>
            <a:picLocks noChangeAspect="1"/>
          </p:cNvPicPr>
          <p:nvPr/>
        </p:nvPicPr>
        <p:blipFill>
          <a:blip r:embed="rId3"/>
          <a:stretch>
            <a:fillRect/>
          </a:stretch>
        </p:blipFill>
        <p:spPr>
          <a:xfrm>
            <a:off x="576799" y="2766863"/>
            <a:ext cx="5664375" cy="3106270"/>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2DA7A85E-5287-4821-07D7-6DA54AE8FB82}"/>
              </a:ext>
            </a:extLst>
          </p:cNvPr>
          <p:cNvSpPr/>
          <p:nvPr/>
        </p:nvSpPr>
        <p:spPr>
          <a:xfrm>
            <a:off x="793176" y="5088125"/>
            <a:ext cx="4069080" cy="21031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CC0B9D-60C9-77A6-96F9-D0206F43EEB4}"/>
              </a:ext>
            </a:extLst>
          </p:cNvPr>
          <p:cNvSpPr/>
          <p:nvPr/>
        </p:nvSpPr>
        <p:spPr>
          <a:xfrm>
            <a:off x="6319496" y="1331231"/>
            <a:ext cx="3533630" cy="16253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A84244-BD35-9EDB-891C-CDC92E73F56A}"/>
              </a:ext>
            </a:extLst>
          </p:cNvPr>
          <p:cNvSpPr/>
          <p:nvPr/>
        </p:nvSpPr>
        <p:spPr>
          <a:xfrm>
            <a:off x="793176" y="4499922"/>
            <a:ext cx="4069080" cy="210312"/>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D22800-0422-3481-2B40-5E31B8D89DB3}"/>
              </a:ext>
            </a:extLst>
          </p:cNvPr>
          <p:cNvSpPr/>
          <p:nvPr/>
        </p:nvSpPr>
        <p:spPr>
          <a:xfrm>
            <a:off x="6319496" y="2704162"/>
            <a:ext cx="3533629" cy="14630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414C5B-219D-A05D-A151-7FD46F83C9F2}"/>
              </a:ext>
            </a:extLst>
          </p:cNvPr>
          <p:cNvSpPr/>
          <p:nvPr/>
        </p:nvSpPr>
        <p:spPr>
          <a:xfrm>
            <a:off x="783638" y="3224973"/>
            <a:ext cx="4069080" cy="204027"/>
          </a:xfrm>
          <a:prstGeom prst="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E889B8-98A6-FF72-E7DB-DDD8C9B07762}"/>
              </a:ext>
            </a:extLst>
          </p:cNvPr>
          <p:cNvSpPr/>
          <p:nvPr/>
        </p:nvSpPr>
        <p:spPr>
          <a:xfrm>
            <a:off x="6319496" y="4604848"/>
            <a:ext cx="3692251" cy="162534"/>
          </a:xfrm>
          <a:prstGeom prst="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130E1E9-6A58-B642-59F3-41547074F1A5}"/>
              </a:ext>
            </a:extLst>
          </p:cNvPr>
          <p:cNvPicPr>
            <a:picLocks noChangeAspect="1"/>
          </p:cNvPicPr>
          <p:nvPr/>
        </p:nvPicPr>
        <p:blipFill>
          <a:blip r:embed="rId4"/>
          <a:stretch>
            <a:fillRect/>
          </a:stretch>
        </p:blipFill>
        <p:spPr>
          <a:xfrm>
            <a:off x="5283906" y="5262133"/>
            <a:ext cx="5763429" cy="1505160"/>
          </a:xfrm>
          <a:prstGeom prst="rect">
            <a:avLst/>
          </a:prstGeom>
          <a:ln>
            <a:noFill/>
          </a:ln>
          <a:effectLst>
            <a:outerShdw blurRad="190500" algn="tl" rotWithShape="0">
              <a:srgbClr val="000000">
                <a:alpha val="70000"/>
              </a:srgbClr>
            </a:outerShdw>
          </a:effectLst>
        </p:spPr>
      </p:pic>
      <p:sp>
        <p:nvSpPr>
          <p:cNvPr id="21" name="Rectangle 20">
            <a:extLst>
              <a:ext uri="{FF2B5EF4-FFF2-40B4-BE49-F238E27FC236}">
                <a16:creationId xmlns:a16="http://schemas.microsoft.com/office/drawing/2014/main" id="{D83BB175-2F33-7915-40FF-E89B0D3C5442}"/>
              </a:ext>
            </a:extLst>
          </p:cNvPr>
          <p:cNvSpPr/>
          <p:nvPr/>
        </p:nvSpPr>
        <p:spPr>
          <a:xfrm>
            <a:off x="6807798" y="6330283"/>
            <a:ext cx="3692251" cy="348330"/>
          </a:xfrm>
          <a:prstGeom prst="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hlinkClick r:id="rId5" action="ppaction://hlinksldjump"/>
            <a:extLst>
              <a:ext uri="{FF2B5EF4-FFF2-40B4-BE49-F238E27FC236}">
                <a16:creationId xmlns:a16="http://schemas.microsoft.com/office/drawing/2014/main" id="{E2F9079D-E587-5042-79DE-4CBFAC050D62}"/>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30095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3F385-ED4B-5763-5190-244ABB50419C}"/>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2BD6FE-7E57-FFB6-8BD0-4E4B03C5DFD6}"/>
              </a:ext>
            </a:extLst>
          </p:cNvPr>
          <p:cNvSpPr>
            <a:spLocks noGrp="1"/>
          </p:cNvSpPr>
          <p:nvPr>
            <p:ph type="pic" sz="quarter" idx="15"/>
          </p:nvPr>
        </p:nvSpPr>
        <p:spPr/>
        <p:txBody>
          <a:bodyPr/>
          <a:lstStyle/>
          <a:p>
            <a:endParaRPr lang="en-US" dirty="0"/>
          </a:p>
        </p:txBody>
      </p:sp>
      <p:sp>
        <p:nvSpPr>
          <p:cNvPr id="5" name="Title 4">
            <a:extLst>
              <a:ext uri="{FF2B5EF4-FFF2-40B4-BE49-F238E27FC236}">
                <a16:creationId xmlns:a16="http://schemas.microsoft.com/office/drawing/2014/main" id="{C856BC5C-60FA-C4FB-F9FF-677016FA2058}"/>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F49D461D-C7F5-57DD-2DCC-647FFF95795E}"/>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31</a:t>
            </a:fld>
            <a:endParaRPr lang="en-US"/>
          </a:p>
        </p:txBody>
      </p:sp>
      <p:pic>
        <p:nvPicPr>
          <p:cNvPr id="6" name="Picture 5">
            <a:extLst>
              <a:ext uri="{FF2B5EF4-FFF2-40B4-BE49-F238E27FC236}">
                <a16:creationId xmlns:a16="http://schemas.microsoft.com/office/drawing/2014/main" id="{FB6AFC64-5E4A-DE22-FCC1-B7939FE43518}"/>
              </a:ext>
            </a:extLst>
          </p:cNvPr>
          <p:cNvPicPr>
            <a:picLocks noChangeAspect="1"/>
          </p:cNvPicPr>
          <p:nvPr/>
        </p:nvPicPr>
        <p:blipFill>
          <a:blip r:embed="rId2"/>
          <a:stretch>
            <a:fillRect/>
          </a:stretch>
        </p:blipFill>
        <p:spPr>
          <a:xfrm>
            <a:off x="4369372" y="1022752"/>
            <a:ext cx="6594901" cy="4812496"/>
          </a:xfrm>
          <a:prstGeom prst="rect">
            <a:avLst/>
          </a:prstGeom>
          <a:ln>
            <a:noFill/>
          </a:ln>
          <a:effectLst>
            <a:outerShdw blurRad="190500" algn="tl" rotWithShape="0">
              <a:srgbClr val="000000">
                <a:alpha val="70000"/>
              </a:srgbClr>
            </a:outerShdw>
          </a:effectLst>
        </p:spPr>
      </p:pic>
      <p:sp>
        <p:nvSpPr>
          <p:cNvPr id="7" name="Rectangle: Rounded Corners 6">
            <a:extLst>
              <a:ext uri="{FF2B5EF4-FFF2-40B4-BE49-F238E27FC236}">
                <a16:creationId xmlns:a16="http://schemas.microsoft.com/office/drawing/2014/main" id="{A459F310-D656-B29D-F3D0-139A04EF8741}"/>
              </a:ext>
            </a:extLst>
          </p:cNvPr>
          <p:cNvSpPr/>
          <p:nvPr/>
        </p:nvSpPr>
        <p:spPr>
          <a:xfrm>
            <a:off x="596444" y="1680238"/>
            <a:ext cx="3351439" cy="3497524"/>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Incomplete product information. </a:t>
            </a:r>
            <a:r>
              <a:rPr lang="en-US" sz="1400" dirty="0">
                <a:solidFill>
                  <a:srgbClr val="FF0000"/>
                </a:solidFill>
              </a:rPr>
              <a:t>Some sections require additional information when a Yes answer is given. </a:t>
            </a:r>
          </a:p>
          <a:p>
            <a:pPr algn="ctr"/>
            <a:endParaRPr lang="en-US" sz="1400" b="1" dirty="0">
              <a:solidFill>
                <a:srgbClr val="FF0000"/>
              </a:solidFill>
            </a:endParaRPr>
          </a:p>
          <a:p>
            <a:r>
              <a:rPr lang="en-US" sz="1400" u="sng" dirty="0">
                <a:solidFill>
                  <a:srgbClr val="FF0000"/>
                </a:solidFill>
              </a:rPr>
              <a:t>Applicable sections:</a:t>
            </a:r>
          </a:p>
          <a:p>
            <a:pPr marL="285750" indent="-285750">
              <a:buFont typeface="Wingdings" panose="05000000000000000000" pitchFamily="2" charset="2"/>
              <a:buChar char="§"/>
            </a:pPr>
            <a:r>
              <a:rPr lang="en-US" sz="1400" dirty="0">
                <a:solidFill>
                  <a:srgbClr val="FF0000"/>
                </a:solidFill>
              </a:rPr>
              <a:t>Nanotechnology (Tab B)</a:t>
            </a:r>
          </a:p>
          <a:p>
            <a:pPr marL="285750" indent="-285750">
              <a:buFont typeface="Wingdings" panose="05000000000000000000" pitchFamily="2" charset="2"/>
              <a:buChar char="§"/>
            </a:pPr>
            <a:r>
              <a:rPr lang="en-US" sz="1400" dirty="0">
                <a:solidFill>
                  <a:srgbClr val="FF0000"/>
                </a:solidFill>
              </a:rPr>
              <a:t>Microparticles (Tab B)</a:t>
            </a:r>
          </a:p>
          <a:p>
            <a:pPr marL="285750" indent="-285750">
              <a:buFont typeface="Wingdings" panose="05000000000000000000" pitchFamily="2" charset="2"/>
              <a:buChar char="§"/>
            </a:pPr>
            <a:r>
              <a:rPr lang="en-US" sz="1400" dirty="0">
                <a:solidFill>
                  <a:srgbClr val="FF0000"/>
                </a:solidFill>
              </a:rPr>
              <a:t>Biocides (Tab D)</a:t>
            </a:r>
          </a:p>
          <a:p>
            <a:pPr marL="285750" indent="-285750">
              <a:buFont typeface="Wingdings" panose="05000000000000000000" pitchFamily="2" charset="2"/>
              <a:buChar char="§"/>
            </a:pPr>
            <a:r>
              <a:rPr lang="en-US" sz="1400" dirty="0">
                <a:solidFill>
                  <a:srgbClr val="FF0000"/>
                </a:solidFill>
              </a:rPr>
              <a:t>Food Contact (Tab D)</a:t>
            </a:r>
          </a:p>
        </p:txBody>
      </p:sp>
      <p:sp>
        <p:nvSpPr>
          <p:cNvPr id="9" name="Rectangle: Rounded Corners 8">
            <a:extLst>
              <a:ext uri="{FF2B5EF4-FFF2-40B4-BE49-F238E27FC236}">
                <a16:creationId xmlns:a16="http://schemas.microsoft.com/office/drawing/2014/main" id="{34A8C85E-FA7A-C1CF-FDA2-B446516981F0}"/>
              </a:ext>
            </a:extLst>
          </p:cNvPr>
          <p:cNvSpPr/>
          <p:nvPr/>
        </p:nvSpPr>
        <p:spPr>
          <a:xfrm>
            <a:off x="8461153" y="1520234"/>
            <a:ext cx="3351439" cy="1230185"/>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If Yes is selected, the additional questions </a:t>
            </a:r>
            <a:r>
              <a:rPr lang="en-US" sz="1400" b="1" u="sng" dirty="0">
                <a:solidFill>
                  <a:srgbClr val="FF0000"/>
                </a:solidFill>
              </a:rPr>
              <a:t>must</a:t>
            </a:r>
            <a:r>
              <a:rPr lang="en-US" sz="1400" dirty="0">
                <a:solidFill>
                  <a:srgbClr val="FF0000"/>
                </a:solidFill>
              </a:rPr>
              <a:t> be answered as well. </a:t>
            </a:r>
          </a:p>
        </p:txBody>
      </p:sp>
      <p:sp>
        <p:nvSpPr>
          <p:cNvPr id="11" name="Right Bracket 10">
            <a:extLst>
              <a:ext uri="{FF2B5EF4-FFF2-40B4-BE49-F238E27FC236}">
                <a16:creationId xmlns:a16="http://schemas.microsoft.com/office/drawing/2014/main" id="{7F806D9A-0E91-B148-0151-63CED8F459C4}"/>
              </a:ext>
            </a:extLst>
          </p:cNvPr>
          <p:cNvSpPr/>
          <p:nvPr/>
        </p:nvSpPr>
        <p:spPr>
          <a:xfrm>
            <a:off x="10553324" y="4105469"/>
            <a:ext cx="345233" cy="1614196"/>
          </a:xfrm>
          <a:prstGeom prst="rightBracket">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ectangle: Rounded Corners 35">
            <a:hlinkClick r:id="rId3" action="ppaction://hlinksldjump"/>
            <a:extLst>
              <a:ext uri="{FF2B5EF4-FFF2-40B4-BE49-F238E27FC236}">
                <a16:creationId xmlns:a16="http://schemas.microsoft.com/office/drawing/2014/main" id="{8A441A73-BB95-8AA1-93A7-EFF7CD620D73}"/>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
        <p:nvSpPr>
          <p:cNvPr id="2" name="TextBox 1">
            <a:extLst>
              <a:ext uri="{FF2B5EF4-FFF2-40B4-BE49-F238E27FC236}">
                <a16:creationId xmlns:a16="http://schemas.microsoft.com/office/drawing/2014/main" id="{11DA0B52-5500-5176-F2DD-04FFA87AA4EC}"/>
              </a:ext>
            </a:extLst>
          </p:cNvPr>
          <p:cNvSpPr txBox="1"/>
          <p:nvPr/>
        </p:nvSpPr>
        <p:spPr>
          <a:xfrm>
            <a:off x="9133831" y="4299357"/>
            <a:ext cx="1419493" cy="261610"/>
          </a:xfrm>
          <a:prstGeom prst="rect">
            <a:avLst/>
          </a:prstGeom>
          <a:solidFill>
            <a:srgbClr val="E0E0E0"/>
          </a:solidFill>
        </p:spPr>
        <p:txBody>
          <a:bodyPr wrap="square" rtlCol="0">
            <a:spAutoFit/>
          </a:bodyPr>
          <a:lstStyle/>
          <a:p>
            <a:r>
              <a:rPr lang="en-US" sz="1100" b="1" dirty="0">
                <a:solidFill>
                  <a:srgbClr val="FF0000"/>
                </a:solidFill>
              </a:rPr>
              <a:t>Alkydes</a:t>
            </a:r>
            <a:endParaRPr lang="en-US" sz="1200" b="1" dirty="0">
              <a:solidFill>
                <a:srgbClr val="FF0000"/>
              </a:solidFill>
            </a:endParaRPr>
          </a:p>
        </p:txBody>
      </p:sp>
      <p:sp>
        <p:nvSpPr>
          <p:cNvPr id="4" name="TextBox 3">
            <a:extLst>
              <a:ext uri="{FF2B5EF4-FFF2-40B4-BE49-F238E27FC236}">
                <a16:creationId xmlns:a16="http://schemas.microsoft.com/office/drawing/2014/main" id="{81746361-274E-32C9-4A21-3820AC3A2F76}"/>
              </a:ext>
            </a:extLst>
          </p:cNvPr>
          <p:cNvSpPr txBox="1"/>
          <p:nvPr/>
        </p:nvSpPr>
        <p:spPr>
          <a:xfrm>
            <a:off x="9133831" y="5298741"/>
            <a:ext cx="1419493" cy="261610"/>
          </a:xfrm>
          <a:prstGeom prst="rect">
            <a:avLst/>
          </a:prstGeom>
          <a:solidFill>
            <a:srgbClr val="E0E0E0"/>
          </a:solidFill>
        </p:spPr>
        <p:txBody>
          <a:bodyPr wrap="square" rtlCol="0">
            <a:spAutoFit/>
          </a:bodyPr>
          <a:lstStyle/>
          <a:p>
            <a:r>
              <a:rPr lang="en-US" sz="1100" b="1" dirty="0">
                <a:solidFill>
                  <a:srgbClr val="FF0000"/>
                </a:solidFill>
              </a:rPr>
              <a:t>5%</a:t>
            </a:r>
            <a:endParaRPr lang="en-US" sz="1200" b="1" dirty="0">
              <a:solidFill>
                <a:srgbClr val="FF0000"/>
              </a:solidFill>
            </a:endParaRPr>
          </a:p>
        </p:txBody>
      </p:sp>
    </p:spTree>
    <p:extLst>
      <p:ext uri="{BB962C8B-B14F-4D97-AF65-F5344CB8AC3E}">
        <p14:creationId xmlns:p14="http://schemas.microsoft.com/office/powerpoint/2010/main" val="103079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588151E-ABF3-2709-63E3-5A66B38F4FB8}"/>
              </a:ext>
            </a:extLst>
          </p:cNvPr>
          <p:cNvSpPr>
            <a:spLocks noGrp="1"/>
          </p:cNvSpPr>
          <p:nvPr>
            <p:ph type="pic" sz="quarter" idx="15"/>
          </p:nvPr>
        </p:nvSpPr>
        <p:spPr/>
        <p:txBody>
          <a:bodyPr/>
          <a:lstStyle/>
          <a:p>
            <a:endParaRPr lang="en-US"/>
          </a:p>
        </p:txBody>
      </p:sp>
      <p:sp>
        <p:nvSpPr>
          <p:cNvPr id="3" name="Title 2">
            <a:extLst>
              <a:ext uri="{FF2B5EF4-FFF2-40B4-BE49-F238E27FC236}">
                <a16:creationId xmlns:a16="http://schemas.microsoft.com/office/drawing/2014/main" id="{E521F56E-385E-A991-BB62-F2B8A7C23BE2}"/>
              </a:ext>
            </a:extLst>
          </p:cNvPr>
          <p:cNvSpPr>
            <a:spLocks noGrp="1"/>
          </p:cNvSpPr>
          <p:nvPr>
            <p:ph type="title"/>
          </p:nvPr>
        </p:nvSpPr>
        <p:spPr/>
        <p:txBody>
          <a:bodyPr/>
          <a:lstStyle/>
          <a:p>
            <a:r>
              <a:rPr lang="en-US" dirty="0"/>
              <a:t>Common Errors</a:t>
            </a:r>
          </a:p>
        </p:txBody>
      </p:sp>
      <p:pic>
        <p:nvPicPr>
          <p:cNvPr id="6" name="Picture 5">
            <a:extLst>
              <a:ext uri="{FF2B5EF4-FFF2-40B4-BE49-F238E27FC236}">
                <a16:creationId xmlns:a16="http://schemas.microsoft.com/office/drawing/2014/main" id="{F94D69DA-943B-2221-4DF2-D64B04C7DADF}"/>
              </a:ext>
            </a:extLst>
          </p:cNvPr>
          <p:cNvPicPr>
            <a:picLocks noChangeAspect="1"/>
          </p:cNvPicPr>
          <p:nvPr/>
        </p:nvPicPr>
        <p:blipFill>
          <a:blip r:embed="rId2"/>
          <a:stretch>
            <a:fillRect/>
          </a:stretch>
        </p:blipFill>
        <p:spPr>
          <a:xfrm>
            <a:off x="2777036" y="1130189"/>
            <a:ext cx="6634752" cy="5492345"/>
          </a:xfrm>
          <a:prstGeom prst="rect">
            <a:avLst/>
          </a:prstGeom>
          <a:ln>
            <a:noFill/>
          </a:ln>
          <a:effectLst>
            <a:outerShdw blurRad="190500" algn="tl" rotWithShape="0">
              <a:srgbClr val="000000">
                <a:alpha val="70000"/>
              </a:srgbClr>
            </a:outerShdw>
          </a:effectLst>
        </p:spPr>
      </p:pic>
      <p:sp>
        <p:nvSpPr>
          <p:cNvPr id="7" name="Oval 6">
            <a:extLst>
              <a:ext uri="{FF2B5EF4-FFF2-40B4-BE49-F238E27FC236}">
                <a16:creationId xmlns:a16="http://schemas.microsoft.com/office/drawing/2014/main" id="{AFABDDB3-64BD-F6A1-76D0-8F1FCE0D66B7}"/>
              </a:ext>
            </a:extLst>
          </p:cNvPr>
          <p:cNvSpPr/>
          <p:nvPr/>
        </p:nvSpPr>
        <p:spPr>
          <a:xfrm>
            <a:off x="4082852" y="5442601"/>
            <a:ext cx="609600" cy="217714"/>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8CE0B3-E4FB-FF81-08F3-5B373D4FFA3C}"/>
              </a:ext>
            </a:extLst>
          </p:cNvPr>
          <p:cNvSpPr/>
          <p:nvPr/>
        </p:nvSpPr>
        <p:spPr>
          <a:xfrm>
            <a:off x="4114094" y="5071274"/>
            <a:ext cx="609600" cy="217714"/>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allout: Line 8">
            <a:extLst>
              <a:ext uri="{FF2B5EF4-FFF2-40B4-BE49-F238E27FC236}">
                <a16:creationId xmlns:a16="http://schemas.microsoft.com/office/drawing/2014/main" id="{39095610-5A3C-192D-D00D-69D6A133BFA9}"/>
              </a:ext>
            </a:extLst>
          </p:cNvPr>
          <p:cNvSpPr/>
          <p:nvPr/>
        </p:nvSpPr>
        <p:spPr>
          <a:xfrm>
            <a:off x="4109747" y="3852623"/>
            <a:ext cx="1621189" cy="645483"/>
          </a:xfrm>
          <a:prstGeom prst="borderCallout1">
            <a:avLst>
              <a:gd name="adj1" fmla="val 100567"/>
              <a:gd name="adj2" fmla="val 49362"/>
              <a:gd name="adj3" fmla="val 195335"/>
              <a:gd name="adj4" fmla="val 32541"/>
            </a:avLst>
          </a:prstGeom>
          <a:solidFill>
            <a:srgbClr val="D8F4FD"/>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1333-86-5 is not a valid CAS#. The correct CAS for this substance is 1333-86-4.</a:t>
            </a:r>
            <a:endParaRPr lang="en-US" sz="1400" dirty="0">
              <a:solidFill>
                <a:schemeClr val="tx1"/>
              </a:solidFill>
            </a:endParaRPr>
          </a:p>
        </p:txBody>
      </p:sp>
      <p:sp>
        <p:nvSpPr>
          <p:cNvPr id="10" name="Callout: Line 9">
            <a:extLst>
              <a:ext uri="{FF2B5EF4-FFF2-40B4-BE49-F238E27FC236}">
                <a16:creationId xmlns:a16="http://schemas.microsoft.com/office/drawing/2014/main" id="{8BBF8325-F073-211E-EFD5-1F8BF511722B}"/>
              </a:ext>
            </a:extLst>
          </p:cNvPr>
          <p:cNvSpPr/>
          <p:nvPr/>
        </p:nvSpPr>
        <p:spPr>
          <a:xfrm>
            <a:off x="5274683" y="4718840"/>
            <a:ext cx="1621189" cy="645483"/>
          </a:xfrm>
          <a:prstGeom prst="borderCallout1">
            <a:avLst>
              <a:gd name="adj1" fmla="val 100567"/>
              <a:gd name="adj2" fmla="val 49362"/>
              <a:gd name="adj3" fmla="val 127877"/>
              <a:gd name="adj4" fmla="val -36754"/>
            </a:avLst>
          </a:prstGeom>
          <a:solidFill>
            <a:srgbClr val="D8F4FD"/>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100-41-4 is a valid CAS# but is not correct for Toluene. </a:t>
            </a:r>
            <a:endParaRPr lang="en-US" sz="1400" dirty="0">
              <a:solidFill>
                <a:schemeClr val="tx1"/>
              </a:solidFill>
            </a:endParaRPr>
          </a:p>
        </p:txBody>
      </p:sp>
      <p:sp>
        <p:nvSpPr>
          <p:cNvPr id="4" name="Rectangle: Rounded Corners 3">
            <a:extLst>
              <a:ext uri="{FF2B5EF4-FFF2-40B4-BE49-F238E27FC236}">
                <a16:creationId xmlns:a16="http://schemas.microsoft.com/office/drawing/2014/main" id="{9FE8F4E7-62F2-3509-E0F9-035BEB8A266C}"/>
              </a:ext>
            </a:extLst>
          </p:cNvPr>
          <p:cNvSpPr/>
          <p:nvPr/>
        </p:nvSpPr>
        <p:spPr>
          <a:xfrm>
            <a:off x="464818" y="1598951"/>
            <a:ext cx="3351439" cy="1230185"/>
          </a:xfrm>
          <a:prstGeom prst="roundRect">
            <a:avLst/>
          </a:prstGeom>
          <a:solidFill>
            <a:srgbClr val="D8F4FD"/>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Invalid composition information. </a:t>
            </a:r>
            <a:r>
              <a:rPr lang="en-US" sz="1400" dirty="0">
                <a:solidFill>
                  <a:srgbClr val="FF0000"/>
                </a:solidFill>
              </a:rPr>
              <a:t>PPG will review for accuracy of all CAS numbers provided. </a:t>
            </a:r>
            <a:r>
              <a:rPr lang="en-US" sz="1400" b="1" dirty="0">
                <a:solidFill>
                  <a:srgbClr val="FF0000"/>
                </a:solidFill>
              </a:rPr>
              <a:t> </a:t>
            </a:r>
          </a:p>
        </p:txBody>
      </p:sp>
      <p:sp>
        <p:nvSpPr>
          <p:cNvPr id="5" name="Rectangle: Rounded Corners 4">
            <a:hlinkClick r:id="rId3" action="ppaction://hlinksldjump"/>
            <a:extLst>
              <a:ext uri="{FF2B5EF4-FFF2-40B4-BE49-F238E27FC236}">
                <a16:creationId xmlns:a16="http://schemas.microsoft.com/office/drawing/2014/main" id="{B0C82238-A102-7044-D8A9-C694478D9CAC}"/>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3322598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0758E73-A723-E2A4-A09B-C95196DF9AA5}"/>
              </a:ext>
            </a:extLst>
          </p:cNvPr>
          <p:cNvSpPr>
            <a:spLocks noGrp="1"/>
          </p:cNvSpPr>
          <p:nvPr>
            <p:ph type="pic" sz="quarter" idx="15"/>
          </p:nvPr>
        </p:nvSpPr>
        <p:spPr/>
        <p:txBody>
          <a:bodyPr/>
          <a:lstStyle/>
          <a:p>
            <a:endParaRPr lang="en-US" dirty="0"/>
          </a:p>
        </p:txBody>
      </p:sp>
      <p:sp>
        <p:nvSpPr>
          <p:cNvPr id="5" name="Title 4">
            <a:extLst>
              <a:ext uri="{FF2B5EF4-FFF2-40B4-BE49-F238E27FC236}">
                <a16:creationId xmlns:a16="http://schemas.microsoft.com/office/drawing/2014/main" id="{26C4CA77-D203-5475-C84E-F5592E36FC82}"/>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32D652A0-F113-3750-0832-3EA4BC34DA6E}"/>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33</a:t>
            </a:fld>
            <a:endParaRPr lang="en-US"/>
          </a:p>
        </p:txBody>
      </p:sp>
      <p:pic>
        <p:nvPicPr>
          <p:cNvPr id="4" name="Picture 3">
            <a:extLst>
              <a:ext uri="{FF2B5EF4-FFF2-40B4-BE49-F238E27FC236}">
                <a16:creationId xmlns:a16="http://schemas.microsoft.com/office/drawing/2014/main" id="{EBB30AC3-0ACD-7987-73A8-E0940A618E5E}"/>
              </a:ext>
            </a:extLst>
          </p:cNvPr>
          <p:cNvPicPr>
            <a:picLocks noChangeAspect="1"/>
          </p:cNvPicPr>
          <p:nvPr/>
        </p:nvPicPr>
        <p:blipFill>
          <a:blip r:embed="rId2"/>
          <a:srcRect t="2061"/>
          <a:stretch>
            <a:fillRect/>
          </a:stretch>
        </p:blipFill>
        <p:spPr>
          <a:xfrm>
            <a:off x="2557135" y="1690292"/>
            <a:ext cx="9358094" cy="4036654"/>
          </a:xfrm>
          <a:prstGeom prst="rect">
            <a:avLst/>
          </a:prstGeom>
        </p:spPr>
      </p:pic>
      <p:cxnSp>
        <p:nvCxnSpPr>
          <p:cNvPr id="15" name="Connector: Elbow 14">
            <a:extLst>
              <a:ext uri="{FF2B5EF4-FFF2-40B4-BE49-F238E27FC236}">
                <a16:creationId xmlns:a16="http://schemas.microsoft.com/office/drawing/2014/main" id="{5150E9ED-CBEA-4E60-7A3D-D29694C2BD64}"/>
              </a:ext>
            </a:extLst>
          </p:cNvPr>
          <p:cNvCxnSpPr>
            <a:cxnSpLocks/>
          </p:cNvCxnSpPr>
          <p:nvPr/>
        </p:nvCxnSpPr>
        <p:spPr>
          <a:xfrm rot="16200000" flipH="1">
            <a:off x="1999514" y="2765057"/>
            <a:ext cx="351077" cy="562137"/>
          </a:xfrm>
          <a:prstGeom prst="bentConnector2">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1780331E-30EB-8497-035E-E4A882233EF1}"/>
              </a:ext>
            </a:extLst>
          </p:cNvPr>
          <p:cNvSpPr/>
          <p:nvPr/>
        </p:nvSpPr>
        <p:spPr>
          <a:xfrm>
            <a:off x="5402169" y="4349666"/>
            <a:ext cx="3015690" cy="1942809"/>
          </a:xfrm>
          <a:prstGeom prst="roundRect">
            <a:avLst/>
          </a:prstGeom>
          <a:solidFill>
            <a:srgbClr val="D8F4FD"/>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u="sng" dirty="0">
                <a:solidFill>
                  <a:srgbClr val="FF0000"/>
                </a:solidFill>
              </a:rPr>
              <a:t>Examples of </a:t>
            </a:r>
          </a:p>
          <a:p>
            <a:pPr algn="ctr"/>
            <a:r>
              <a:rPr lang="en-US" sz="1600" b="1" u="sng" dirty="0">
                <a:solidFill>
                  <a:srgbClr val="FF0000"/>
                </a:solidFill>
              </a:rPr>
              <a:t>acceptable descriptions</a:t>
            </a:r>
            <a:r>
              <a:rPr lang="en-US" sz="1600" b="1" dirty="0">
                <a:solidFill>
                  <a:srgbClr val="FF0000"/>
                </a:solidFill>
              </a:rPr>
              <a:t>:</a:t>
            </a:r>
          </a:p>
          <a:p>
            <a:pPr algn="ctr"/>
            <a:endParaRPr lang="en-US" sz="1600" b="1" dirty="0">
              <a:solidFill>
                <a:srgbClr val="FF0000"/>
              </a:solidFill>
            </a:endParaRPr>
          </a:p>
          <a:p>
            <a:pPr algn="ctr"/>
            <a:r>
              <a:rPr lang="en-US" sz="1600" dirty="0">
                <a:solidFill>
                  <a:srgbClr val="FF0000"/>
                </a:solidFill>
              </a:rPr>
              <a:t>Acrylic resin</a:t>
            </a:r>
          </a:p>
          <a:p>
            <a:pPr algn="ctr"/>
            <a:r>
              <a:rPr lang="en-US" sz="1600" dirty="0">
                <a:solidFill>
                  <a:srgbClr val="FF0000"/>
                </a:solidFill>
              </a:rPr>
              <a:t>Acrylate polymer</a:t>
            </a:r>
          </a:p>
          <a:p>
            <a:pPr algn="ctr"/>
            <a:r>
              <a:rPr lang="en-US" sz="1600" dirty="0">
                <a:solidFill>
                  <a:srgbClr val="FF0000"/>
                </a:solidFill>
              </a:rPr>
              <a:t>Polyester resin</a:t>
            </a:r>
          </a:p>
          <a:p>
            <a:pPr algn="ctr"/>
            <a:r>
              <a:rPr lang="en-US" sz="1600" dirty="0">
                <a:solidFill>
                  <a:srgbClr val="FF0000"/>
                </a:solidFill>
              </a:rPr>
              <a:t>Non-hazardous solvent</a:t>
            </a:r>
          </a:p>
        </p:txBody>
      </p:sp>
      <p:sp>
        <p:nvSpPr>
          <p:cNvPr id="6" name="Rectangle: Rounded Corners 5">
            <a:extLst>
              <a:ext uri="{FF2B5EF4-FFF2-40B4-BE49-F238E27FC236}">
                <a16:creationId xmlns:a16="http://schemas.microsoft.com/office/drawing/2014/main" id="{1FC4DB16-684C-E696-55EB-5AB434B37F60}"/>
              </a:ext>
            </a:extLst>
          </p:cNvPr>
          <p:cNvSpPr/>
          <p:nvPr/>
        </p:nvSpPr>
        <p:spPr>
          <a:xfrm>
            <a:off x="498475" y="1124764"/>
            <a:ext cx="3351439" cy="1714216"/>
          </a:xfrm>
          <a:prstGeom prst="roundRect">
            <a:avLst/>
          </a:prstGeom>
          <a:solidFill>
            <a:srgbClr val="D8F4FD"/>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Insufficient confidential component information provided. </a:t>
            </a:r>
          </a:p>
          <a:p>
            <a:pPr algn="ctr"/>
            <a:r>
              <a:rPr lang="en-US" sz="1400" dirty="0">
                <a:solidFill>
                  <a:srgbClr val="FF0000"/>
                </a:solidFill>
              </a:rPr>
              <a:t>PPG must request a hazard review of proprietary substances by an external evaluator which requires a general idea of what the substance is. </a:t>
            </a:r>
            <a:endParaRPr lang="en-US" sz="1400" b="1" dirty="0">
              <a:solidFill>
                <a:srgbClr val="FF0000"/>
              </a:solidFill>
            </a:endParaRPr>
          </a:p>
        </p:txBody>
      </p:sp>
      <p:sp>
        <p:nvSpPr>
          <p:cNvPr id="10" name="Rectangle: Rounded Corners 9">
            <a:hlinkClick r:id="rId3" action="ppaction://hlinksldjump"/>
            <a:extLst>
              <a:ext uri="{FF2B5EF4-FFF2-40B4-BE49-F238E27FC236}">
                <a16:creationId xmlns:a16="http://schemas.microsoft.com/office/drawing/2014/main" id="{232DA681-2B5E-F14A-88D2-28D075877584}"/>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737917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017DC-429A-B14A-298D-400CB5F9CF9E}"/>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D791E1-F965-E2C9-CDC1-5F9C3C99E4CA}"/>
              </a:ext>
            </a:extLst>
          </p:cNvPr>
          <p:cNvSpPr>
            <a:spLocks noGrp="1"/>
          </p:cNvSpPr>
          <p:nvPr>
            <p:ph type="pic" sz="quarter" idx="15"/>
          </p:nvPr>
        </p:nvSpPr>
        <p:spPr/>
        <p:txBody>
          <a:bodyPr/>
          <a:lstStyle/>
          <a:p>
            <a:endParaRPr lang="en-US" dirty="0"/>
          </a:p>
        </p:txBody>
      </p:sp>
      <p:sp>
        <p:nvSpPr>
          <p:cNvPr id="5" name="Title 4">
            <a:extLst>
              <a:ext uri="{FF2B5EF4-FFF2-40B4-BE49-F238E27FC236}">
                <a16:creationId xmlns:a16="http://schemas.microsoft.com/office/drawing/2014/main" id="{311D6799-A493-5CD0-3BA7-BB04521DB85E}"/>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D1DDB330-2F85-78AE-8FA5-745B696EE537}"/>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34</a:t>
            </a:fld>
            <a:endParaRPr lang="en-US"/>
          </a:p>
        </p:txBody>
      </p:sp>
      <p:pic>
        <p:nvPicPr>
          <p:cNvPr id="7" name="Picture 6">
            <a:extLst>
              <a:ext uri="{FF2B5EF4-FFF2-40B4-BE49-F238E27FC236}">
                <a16:creationId xmlns:a16="http://schemas.microsoft.com/office/drawing/2014/main" id="{9F4C4049-6AE7-FBCC-F6E8-F5D90898D2AE}"/>
              </a:ext>
            </a:extLst>
          </p:cNvPr>
          <p:cNvPicPr>
            <a:picLocks noChangeAspect="1"/>
          </p:cNvPicPr>
          <p:nvPr/>
        </p:nvPicPr>
        <p:blipFill>
          <a:blip r:embed="rId2"/>
          <a:stretch>
            <a:fillRect/>
          </a:stretch>
        </p:blipFill>
        <p:spPr>
          <a:xfrm>
            <a:off x="3878436" y="857953"/>
            <a:ext cx="8154538" cy="3705742"/>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723654BE-5013-BEC6-9135-DF116EEDD4C9}"/>
              </a:ext>
            </a:extLst>
          </p:cNvPr>
          <p:cNvPicPr>
            <a:picLocks noChangeAspect="1"/>
          </p:cNvPicPr>
          <p:nvPr/>
        </p:nvPicPr>
        <p:blipFill>
          <a:blip r:embed="rId3"/>
          <a:stretch>
            <a:fillRect/>
          </a:stretch>
        </p:blipFill>
        <p:spPr>
          <a:xfrm>
            <a:off x="3878436" y="5453724"/>
            <a:ext cx="8173591" cy="362001"/>
          </a:xfrm>
          <a:prstGeom prst="rect">
            <a:avLst/>
          </a:prstGeom>
          <a:ln>
            <a:noFill/>
          </a:ln>
          <a:effectLst>
            <a:outerShdw blurRad="190500" algn="tl" rotWithShape="0">
              <a:srgbClr val="000000">
                <a:alpha val="70000"/>
              </a:srgbClr>
            </a:outerShdw>
          </a:effectLst>
        </p:spPr>
      </p:pic>
      <p:cxnSp>
        <p:nvCxnSpPr>
          <p:cNvPr id="15" name="Connector: Elbow 14">
            <a:extLst>
              <a:ext uri="{FF2B5EF4-FFF2-40B4-BE49-F238E27FC236}">
                <a16:creationId xmlns:a16="http://schemas.microsoft.com/office/drawing/2014/main" id="{72FE3411-B95E-86DA-DD7D-29DA119BB9C0}"/>
              </a:ext>
            </a:extLst>
          </p:cNvPr>
          <p:cNvCxnSpPr>
            <a:cxnSpLocks/>
            <a:stCxn id="4" idx="2"/>
          </p:cNvCxnSpPr>
          <p:nvPr/>
        </p:nvCxnSpPr>
        <p:spPr>
          <a:xfrm rot="16200000" flipH="1">
            <a:off x="2503552" y="3110042"/>
            <a:ext cx="834272" cy="1697757"/>
          </a:xfrm>
          <a:prstGeom prst="bentConnector2">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75F8A4E5-07D1-C38B-A953-8C8BF92E0AD0}"/>
              </a:ext>
            </a:extLst>
          </p:cNvPr>
          <p:cNvCxnSpPr>
            <a:cxnSpLocks/>
          </p:cNvCxnSpPr>
          <p:nvPr/>
        </p:nvCxnSpPr>
        <p:spPr>
          <a:xfrm rot="16200000" flipH="1">
            <a:off x="1684493" y="3549650"/>
            <a:ext cx="2092940" cy="2077211"/>
          </a:xfrm>
          <a:prstGeom prst="bentConnector3">
            <a:avLst>
              <a:gd name="adj1" fmla="val 100377"/>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4" name="Rectangle: Rounded Corners 3">
            <a:extLst>
              <a:ext uri="{FF2B5EF4-FFF2-40B4-BE49-F238E27FC236}">
                <a16:creationId xmlns:a16="http://schemas.microsoft.com/office/drawing/2014/main" id="{55B11578-C770-7B23-3A05-A87775FF5798}"/>
              </a:ext>
            </a:extLst>
          </p:cNvPr>
          <p:cNvSpPr/>
          <p:nvPr/>
        </p:nvSpPr>
        <p:spPr>
          <a:xfrm>
            <a:off x="753504" y="1827569"/>
            <a:ext cx="2636611" cy="1714216"/>
          </a:xfrm>
          <a:prstGeom prst="roundRect">
            <a:avLst/>
          </a:prstGeom>
          <a:solidFill>
            <a:srgbClr val="D8F4FD"/>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Combined confidential component(s). </a:t>
            </a:r>
          </a:p>
          <a:p>
            <a:pPr algn="ctr"/>
            <a:r>
              <a:rPr lang="en-US" sz="1400" dirty="0">
                <a:solidFill>
                  <a:srgbClr val="FF0000"/>
                </a:solidFill>
              </a:rPr>
              <a:t>Proprietary components with different physical states </a:t>
            </a:r>
            <a:r>
              <a:rPr lang="en-US" sz="1400" u="sng" dirty="0">
                <a:solidFill>
                  <a:srgbClr val="FF0000"/>
                </a:solidFill>
              </a:rPr>
              <a:t>should not</a:t>
            </a:r>
            <a:r>
              <a:rPr lang="en-US" sz="1400" dirty="0">
                <a:solidFill>
                  <a:srgbClr val="FF0000"/>
                </a:solidFill>
              </a:rPr>
              <a:t> be lumped together. </a:t>
            </a:r>
            <a:endParaRPr lang="en-US" sz="1400" b="1" dirty="0">
              <a:solidFill>
                <a:srgbClr val="FF0000"/>
              </a:solidFill>
            </a:endParaRPr>
          </a:p>
        </p:txBody>
      </p:sp>
      <p:sp>
        <p:nvSpPr>
          <p:cNvPr id="20" name="Rectangle: Rounded Corners 19">
            <a:hlinkClick r:id="rId4" action="ppaction://hlinksldjump"/>
            <a:extLst>
              <a:ext uri="{FF2B5EF4-FFF2-40B4-BE49-F238E27FC236}">
                <a16:creationId xmlns:a16="http://schemas.microsoft.com/office/drawing/2014/main" id="{1064D767-4EFD-44C6-6704-B55A55ACBDB1}"/>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3669764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3573-714E-CE81-D849-8A7DE31425F2}"/>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9BE62F-9C17-48EA-4BCE-0D446E1ABBE8}"/>
              </a:ext>
            </a:extLst>
          </p:cNvPr>
          <p:cNvSpPr>
            <a:spLocks noGrp="1"/>
          </p:cNvSpPr>
          <p:nvPr>
            <p:ph type="pic" sz="quarter" idx="15"/>
          </p:nvPr>
        </p:nvSpPr>
        <p:spPr/>
        <p:txBody>
          <a:bodyPr/>
          <a:lstStyle/>
          <a:p>
            <a:r>
              <a:rPr lang="en-US" dirty="0"/>
              <a:t> </a:t>
            </a:r>
          </a:p>
        </p:txBody>
      </p:sp>
      <p:sp>
        <p:nvSpPr>
          <p:cNvPr id="5" name="Title 4">
            <a:extLst>
              <a:ext uri="{FF2B5EF4-FFF2-40B4-BE49-F238E27FC236}">
                <a16:creationId xmlns:a16="http://schemas.microsoft.com/office/drawing/2014/main" id="{13704A39-C347-BE76-0695-FD77D6135D82}"/>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801B7F00-B94E-F6F9-9692-96E8CCF7B9E0}"/>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35</a:t>
            </a:fld>
            <a:endParaRPr lang="en-US"/>
          </a:p>
        </p:txBody>
      </p:sp>
      <p:pic>
        <p:nvPicPr>
          <p:cNvPr id="6" name="Picture 5">
            <a:extLst>
              <a:ext uri="{FF2B5EF4-FFF2-40B4-BE49-F238E27FC236}">
                <a16:creationId xmlns:a16="http://schemas.microsoft.com/office/drawing/2014/main" id="{CD86285C-4CCC-A220-1EAC-964B943C5169}"/>
              </a:ext>
            </a:extLst>
          </p:cNvPr>
          <p:cNvPicPr>
            <a:picLocks noChangeAspect="1"/>
          </p:cNvPicPr>
          <p:nvPr/>
        </p:nvPicPr>
        <p:blipFill>
          <a:blip r:embed="rId2"/>
          <a:srcRect t="8235" r="59676" b="1498"/>
          <a:stretch>
            <a:fillRect/>
          </a:stretch>
        </p:blipFill>
        <p:spPr>
          <a:xfrm>
            <a:off x="4629468" y="1248734"/>
            <a:ext cx="2850295" cy="5125165"/>
          </a:xfrm>
          <a:prstGeom prst="rect">
            <a:avLst/>
          </a:prstGeom>
          <a:ln>
            <a:noFill/>
          </a:ln>
          <a:effectLst>
            <a:outerShdw blurRad="190500" algn="tl" rotWithShape="0">
              <a:srgbClr val="000000">
                <a:alpha val="70000"/>
              </a:srgbClr>
            </a:outerShdw>
          </a:effectLst>
        </p:spPr>
      </p:pic>
      <p:sp>
        <p:nvSpPr>
          <p:cNvPr id="7" name="Rectangle: Rounded Corners 6">
            <a:extLst>
              <a:ext uri="{FF2B5EF4-FFF2-40B4-BE49-F238E27FC236}">
                <a16:creationId xmlns:a16="http://schemas.microsoft.com/office/drawing/2014/main" id="{CA8EAA03-25C5-F5C8-4B4E-0792927977C4}"/>
              </a:ext>
            </a:extLst>
          </p:cNvPr>
          <p:cNvSpPr/>
          <p:nvPr/>
        </p:nvSpPr>
        <p:spPr>
          <a:xfrm>
            <a:off x="669892" y="1436149"/>
            <a:ext cx="3420706" cy="2146805"/>
          </a:xfrm>
          <a:prstGeom prst="roundRect">
            <a:avLst/>
          </a:prstGeom>
          <a:solidFill>
            <a:srgbClr val="D8F4FD"/>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Incomplete chemical inventory information. </a:t>
            </a:r>
          </a:p>
          <a:p>
            <a:pPr algn="ctr"/>
            <a:r>
              <a:rPr lang="en-US" sz="1400" dirty="0">
                <a:solidFill>
                  <a:srgbClr val="FF0000"/>
                </a:solidFill>
              </a:rPr>
              <a:t>If any chemical inventory region is unknown, select Not Determined rather than leaving the section incomplete. This will avoid unnecessary questioning from PPG who may assume the section was forgotten.  </a:t>
            </a:r>
            <a:endParaRPr lang="en-US" sz="1400" b="1" dirty="0">
              <a:solidFill>
                <a:srgbClr val="FF0000"/>
              </a:solidFill>
            </a:endParaRPr>
          </a:p>
        </p:txBody>
      </p:sp>
      <p:pic>
        <p:nvPicPr>
          <p:cNvPr id="10" name="Picture 9">
            <a:extLst>
              <a:ext uri="{FF2B5EF4-FFF2-40B4-BE49-F238E27FC236}">
                <a16:creationId xmlns:a16="http://schemas.microsoft.com/office/drawing/2014/main" id="{2896DFE1-D81F-9ECA-CDC0-8DD627327628}"/>
              </a:ext>
            </a:extLst>
          </p:cNvPr>
          <p:cNvPicPr>
            <a:picLocks noChangeAspect="1"/>
          </p:cNvPicPr>
          <p:nvPr/>
        </p:nvPicPr>
        <p:blipFill>
          <a:blip r:embed="rId3"/>
          <a:stretch>
            <a:fillRect/>
          </a:stretch>
        </p:blipFill>
        <p:spPr>
          <a:xfrm>
            <a:off x="9189873" y="1248734"/>
            <a:ext cx="1438476" cy="5125165"/>
          </a:xfrm>
          <a:prstGeom prst="rect">
            <a:avLst/>
          </a:prstGeom>
          <a:ln>
            <a:noFill/>
          </a:ln>
          <a:effectLst>
            <a:outerShdw blurRad="190500" algn="tl" rotWithShape="0">
              <a:srgbClr val="000000">
                <a:alpha val="70000"/>
              </a:srgbClr>
            </a:outerShdw>
          </a:effectLst>
        </p:spPr>
      </p:pic>
      <p:sp>
        <p:nvSpPr>
          <p:cNvPr id="13" name="Arrow: Right 12">
            <a:extLst>
              <a:ext uri="{FF2B5EF4-FFF2-40B4-BE49-F238E27FC236}">
                <a16:creationId xmlns:a16="http://schemas.microsoft.com/office/drawing/2014/main" id="{7EEE5CB0-8F5B-5456-487E-8D2010730BF6}"/>
              </a:ext>
            </a:extLst>
          </p:cNvPr>
          <p:cNvSpPr/>
          <p:nvPr/>
        </p:nvSpPr>
        <p:spPr>
          <a:xfrm>
            <a:off x="7660433" y="3582955"/>
            <a:ext cx="1438476" cy="447869"/>
          </a:xfrm>
          <a:prstGeom prst="rightArrow">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hlinkClick r:id="rId4" action="ppaction://hlinksldjump"/>
            <a:extLst>
              <a:ext uri="{FF2B5EF4-FFF2-40B4-BE49-F238E27FC236}">
                <a16:creationId xmlns:a16="http://schemas.microsoft.com/office/drawing/2014/main" id="{F5E261E6-5AD6-BB2B-0511-F31442C67271}"/>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966102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DF23-51AB-8A41-5AB0-0D4BEA536B2C}"/>
            </a:ext>
          </a:extLst>
        </p:cNvPr>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E67F71-9E5A-9AF7-0DA5-13C1915A1AA3}"/>
              </a:ext>
            </a:extLst>
          </p:cNvPr>
          <p:cNvSpPr>
            <a:spLocks noGrp="1"/>
          </p:cNvSpPr>
          <p:nvPr>
            <p:ph type="pic" sz="quarter" idx="15"/>
          </p:nvPr>
        </p:nvSpPr>
        <p:spPr/>
        <p:txBody>
          <a:bodyPr/>
          <a:lstStyle/>
          <a:p>
            <a:endParaRPr lang="en-US" dirty="0"/>
          </a:p>
        </p:txBody>
      </p:sp>
      <p:sp>
        <p:nvSpPr>
          <p:cNvPr id="5" name="Title 4">
            <a:extLst>
              <a:ext uri="{FF2B5EF4-FFF2-40B4-BE49-F238E27FC236}">
                <a16:creationId xmlns:a16="http://schemas.microsoft.com/office/drawing/2014/main" id="{567FADE7-5B49-2DE9-E50F-EADF339D8E99}"/>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F0C221D2-FC48-B94E-6A69-A0E6C44649D3}"/>
              </a:ext>
            </a:extLst>
          </p:cNvPr>
          <p:cNvSpPr>
            <a:spLocks noGrp="1"/>
          </p:cNvSpPr>
          <p:nvPr>
            <p:ph type="sldNum" sz="quarter" idx="4294967295"/>
          </p:nvPr>
        </p:nvSpPr>
        <p:spPr>
          <a:xfrm>
            <a:off x="0" y="6505575"/>
            <a:ext cx="498475" cy="173038"/>
          </a:xfrm>
        </p:spPr>
        <p:txBody>
          <a:bodyPr/>
          <a:lstStyle/>
          <a:p>
            <a:fld id="{FD9C4343-C115-504A-8D4F-0B17318D4A48}" type="slidenum">
              <a:rPr lang="en-US" smtClean="0"/>
              <a:pPr/>
              <a:t>36</a:t>
            </a:fld>
            <a:endParaRPr lang="en-US"/>
          </a:p>
        </p:txBody>
      </p:sp>
      <p:pic>
        <p:nvPicPr>
          <p:cNvPr id="6" name="Picture 5">
            <a:extLst>
              <a:ext uri="{FF2B5EF4-FFF2-40B4-BE49-F238E27FC236}">
                <a16:creationId xmlns:a16="http://schemas.microsoft.com/office/drawing/2014/main" id="{4ABFC2BD-86D1-4773-9EDE-4717EB411B88}"/>
              </a:ext>
            </a:extLst>
          </p:cNvPr>
          <p:cNvPicPr>
            <a:picLocks noChangeAspect="1"/>
          </p:cNvPicPr>
          <p:nvPr/>
        </p:nvPicPr>
        <p:blipFill>
          <a:blip r:embed="rId2"/>
          <a:stretch>
            <a:fillRect/>
          </a:stretch>
        </p:blipFill>
        <p:spPr>
          <a:xfrm>
            <a:off x="3668843" y="939809"/>
            <a:ext cx="5033303" cy="5652285"/>
          </a:xfrm>
          <a:prstGeom prst="rect">
            <a:avLst/>
          </a:prstGeom>
        </p:spPr>
      </p:pic>
      <p:cxnSp>
        <p:nvCxnSpPr>
          <p:cNvPr id="9" name="Connector: Elbow 8">
            <a:extLst>
              <a:ext uri="{FF2B5EF4-FFF2-40B4-BE49-F238E27FC236}">
                <a16:creationId xmlns:a16="http://schemas.microsoft.com/office/drawing/2014/main" id="{00CF1B02-EC9C-E918-CD93-9A8A966697C8}"/>
              </a:ext>
            </a:extLst>
          </p:cNvPr>
          <p:cNvCxnSpPr>
            <a:cxnSpLocks/>
            <a:stCxn id="15" idx="2"/>
          </p:cNvCxnSpPr>
          <p:nvPr/>
        </p:nvCxnSpPr>
        <p:spPr>
          <a:xfrm rot="16200000" flipH="1">
            <a:off x="3946663" y="624617"/>
            <a:ext cx="363546" cy="4451420"/>
          </a:xfrm>
          <a:prstGeom prst="bentConnector2">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95975244-E6BD-E678-C36C-EE3FB4551396}"/>
              </a:ext>
            </a:extLst>
          </p:cNvPr>
          <p:cNvSpPr/>
          <p:nvPr/>
        </p:nvSpPr>
        <p:spPr>
          <a:xfrm>
            <a:off x="455761" y="1452195"/>
            <a:ext cx="2893930" cy="1216359"/>
          </a:xfrm>
          <a:prstGeom prst="roundRect">
            <a:avLst/>
          </a:prstGeom>
          <a:solidFill>
            <a:schemeClr val="accent2">
              <a:lumMod val="20000"/>
              <a:lumOff val="80000"/>
            </a:schemeClr>
          </a:solidFill>
          <a:ln w="28575">
            <a:solidFill>
              <a:srgbClr val="FF0000"/>
            </a:solidFill>
          </a:ln>
          <a:effectLst>
            <a:glow rad="101600">
              <a:srgbClr val="FF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rPr>
              <a:t>Mandatory document not provided. </a:t>
            </a:r>
          </a:p>
          <a:p>
            <a:pPr algn="ctr"/>
            <a:r>
              <a:rPr lang="en-US" sz="1200" dirty="0">
                <a:solidFill>
                  <a:srgbClr val="FF0000"/>
                </a:solidFill>
              </a:rPr>
              <a:t>PPG cannot complete the product review without the mandatory documents.</a:t>
            </a:r>
          </a:p>
        </p:txBody>
      </p:sp>
      <p:sp>
        <p:nvSpPr>
          <p:cNvPr id="22" name="Rectangle: Rounded Corners 21">
            <a:hlinkClick r:id="rId3" action="ppaction://hlinksldjump"/>
            <a:extLst>
              <a:ext uri="{FF2B5EF4-FFF2-40B4-BE49-F238E27FC236}">
                <a16:creationId xmlns:a16="http://schemas.microsoft.com/office/drawing/2014/main" id="{794ED016-259F-29AA-C038-09D04A3E9E6A}"/>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960030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F49E-50F5-139D-9931-FF17D7390BB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2F22E8D-7080-E523-D276-7972C301B107}"/>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F57DFEED-3FCF-2267-908F-9496425AE96E}"/>
              </a:ext>
            </a:extLst>
          </p:cNvPr>
          <p:cNvSpPr>
            <a:spLocks noGrp="1"/>
          </p:cNvSpPr>
          <p:nvPr>
            <p:ph type="sldNum" sz="quarter" idx="16"/>
          </p:nvPr>
        </p:nvSpPr>
        <p:spPr/>
        <p:txBody>
          <a:bodyPr/>
          <a:lstStyle/>
          <a:p>
            <a:fld id="{FD9C4343-C115-504A-8D4F-0B17318D4A48}" type="slidenum">
              <a:rPr lang="en-US" smtClean="0"/>
              <a:t>37</a:t>
            </a:fld>
            <a:endParaRPr lang="en-US"/>
          </a:p>
        </p:txBody>
      </p:sp>
      <p:sp>
        <p:nvSpPr>
          <p:cNvPr id="5" name="Title 4">
            <a:extLst>
              <a:ext uri="{FF2B5EF4-FFF2-40B4-BE49-F238E27FC236}">
                <a16:creationId xmlns:a16="http://schemas.microsoft.com/office/drawing/2014/main" id="{C99748E2-0690-4B6C-452E-77DE63B4082C}"/>
              </a:ext>
            </a:extLst>
          </p:cNvPr>
          <p:cNvSpPr>
            <a:spLocks noGrp="1"/>
          </p:cNvSpPr>
          <p:nvPr>
            <p:ph type="title"/>
          </p:nvPr>
        </p:nvSpPr>
        <p:spPr/>
        <p:txBody>
          <a:bodyPr>
            <a:normAutofit/>
          </a:bodyPr>
          <a:lstStyle/>
          <a:p>
            <a:r>
              <a:rPr lang="en-US" dirty="0"/>
              <a:t>Helpful Links</a:t>
            </a:r>
          </a:p>
        </p:txBody>
      </p:sp>
      <p:sp>
        <p:nvSpPr>
          <p:cNvPr id="18" name="Content Placeholder 5">
            <a:extLst>
              <a:ext uri="{FF2B5EF4-FFF2-40B4-BE49-F238E27FC236}">
                <a16:creationId xmlns:a16="http://schemas.microsoft.com/office/drawing/2014/main" id="{A84AFBDA-7678-7C62-670B-E8006F527E0E}"/>
              </a:ext>
            </a:extLst>
          </p:cNvPr>
          <p:cNvSpPr txBox="1">
            <a:spLocks/>
          </p:cNvSpPr>
          <p:nvPr/>
        </p:nvSpPr>
        <p:spPr>
          <a:xfrm>
            <a:off x="360810" y="1174879"/>
            <a:ext cx="11658600" cy="4648200"/>
          </a:xfrm>
          <a:prstGeom prst="rect">
            <a:avLst/>
          </a:prstGeom>
        </p:spPr>
        <p:txBody>
          <a:bodyPr/>
          <a:lstStyle>
            <a:lvl1pPr marL="233363" indent="-233363" algn="l" defTabSz="457200" rtl="0" eaLnBrk="1" latinLnBrk="0" hangingPunct="1">
              <a:spcBef>
                <a:spcPts val="600"/>
              </a:spcBef>
              <a:spcAft>
                <a:spcPts val="0"/>
              </a:spcAft>
              <a:buClr>
                <a:schemeClr val="accent1"/>
              </a:buClr>
              <a:buFont typeface="Arial" panose="020B0604020202020204" pitchFamily="34" charset="0"/>
              <a:buChar char="•"/>
              <a:defRPr sz="2400" b="0" kern="1200">
                <a:solidFill>
                  <a:schemeClr val="tx1"/>
                </a:solidFill>
                <a:latin typeface="+mn-lt"/>
                <a:ea typeface="+mn-ea"/>
                <a:cs typeface="Arial"/>
              </a:defRPr>
            </a:lvl1pPr>
            <a:lvl2pPr marL="457200" indent="-219456" algn="l" defTabSz="457200" rtl="0" eaLnBrk="1" latinLnBrk="0" hangingPunct="1">
              <a:spcBef>
                <a:spcPts val="600"/>
              </a:spcBef>
              <a:spcAft>
                <a:spcPts val="0"/>
              </a:spcAft>
              <a:buClr>
                <a:schemeClr val="accent1"/>
              </a:buClr>
              <a:buFont typeface="Arial"/>
              <a:buChar char="•"/>
              <a:defRPr sz="2200" b="0" i="0" kern="1200">
                <a:solidFill>
                  <a:schemeClr val="tx1"/>
                </a:solidFill>
                <a:latin typeface="Arial"/>
                <a:ea typeface="+mn-ea"/>
                <a:cs typeface="Arial"/>
              </a:defRPr>
            </a:lvl2pPr>
            <a:lvl3pPr marL="658368" indent="-201168" algn="l" defTabSz="457200" rtl="0" eaLnBrk="1" latinLnBrk="0" hangingPunct="1">
              <a:spcBef>
                <a:spcPts val="600"/>
              </a:spcBef>
              <a:spcAft>
                <a:spcPts val="0"/>
              </a:spcAft>
              <a:buClr>
                <a:schemeClr val="accent1"/>
              </a:buClr>
              <a:buFont typeface="Arial"/>
              <a:buChar char="•"/>
              <a:tabLst/>
              <a:defRPr sz="2000" kern="1200">
                <a:solidFill>
                  <a:schemeClr val="tx1"/>
                </a:solidFill>
                <a:latin typeface="+mn-lt"/>
                <a:ea typeface="+mn-ea"/>
                <a:cs typeface="Arial"/>
              </a:defRPr>
            </a:lvl3pPr>
            <a:lvl4pPr marL="841248" indent="-180975" algn="l" defTabSz="457200" rtl="0" eaLnBrk="1" latinLnBrk="0" hangingPunct="1">
              <a:spcBef>
                <a:spcPts val="600"/>
              </a:spcBef>
              <a:spcAft>
                <a:spcPts val="0"/>
              </a:spcAft>
              <a:buClr>
                <a:schemeClr val="accent1"/>
              </a:buClr>
              <a:buFont typeface="Arial"/>
              <a:buChar char="•"/>
              <a:tabLst/>
              <a:defRPr sz="1800" kern="1200">
                <a:solidFill>
                  <a:schemeClr val="tx1"/>
                </a:solidFill>
                <a:latin typeface="+mn-lt"/>
                <a:ea typeface="+mn-ea"/>
                <a:cs typeface="Arial"/>
              </a:defRPr>
            </a:lvl4pPr>
            <a:lvl5pPr marL="1005840" indent="-166688" algn="l" defTabSz="457200" rtl="0" eaLnBrk="1" latinLnBrk="0" hangingPunct="1">
              <a:spcBef>
                <a:spcPts val="600"/>
              </a:spcBef>
              <a:spcAft>
                <a:spcPts val="0"/>
              </a:spcAft>
              <a:buClr>
                <a:schemeClr val="accent1"/>
              </a:buClr>
              <a:buFont typeface="Arial"/>
              <a:buChar char="•"/>
              <a:defRPr sz="1600" kern="1200">
                <a:solidFill>
                  <a:schemeClr val="tx1"/>
                </a:solidFill>
                <a:latin typeface="+mn-lt"/>
                <a:ea typeface="+mn-ea"/>
                <a:cs typeface="Arial"/>
              </a:defRPr>
            </a:lvl5pPr>
            <a:lvl6pPr marL="1143000" indent="-137160" algn="l" defTabSz="457200" rtl="0" eaLnBrk="1" latinLnBrk="0" hangingPunct="1">
              <a:spcBef>
                <a:spcPts val="600"/>
              </a:spcBef>
              <a:spcAft>
                <a:spcPts val="0"/>
              </a:spcAft>
              <a:buClr>
                <a:schemeClr val="accent1"/>
              </a:buClr>
              <a:buSzPct val="100000"/>
              <a:buFont typeface="Arial"/>
              <a:buChar char="•"/>
              <a:tabLst/>
              <a:defRPr sz="1400" kern="1200">
                <a:solidFill>
                  <a:schemeClr val="tx1"/>
                </a:solidFill>
                <a:latin typeface="+mn-lt"/>
                <a:ea typeface="+mn-ea"/>
                <a:cs typeface="+mn-cs"/>
              </a:defRPr>
            </a:lvl6pPr>
            <a:lvl7pPr marL="1261872" indent="-115888" algn="l" defTabSz="457200" rtl="0" eaLnBrk="1" latinLnBrk="0" hangingPunct="1">
              <a:spcBef>
                <a:spcPts val="600"/>
              </a:spcBef>
              <a:spcAft>
                <a:spcPts val="0"/>
              </a:spcAft>
              <a:buClr>
                <a:schemeClr val="accent1"/>
              </a:buClr>
              <a:buFont typeface="Arial"/>
              <a:buChar char="•"/>
              <a:defRPr sz="1200" kern="1200">
                <a:solidFill>
                  <a:schemeClr val="tx1"/>
                </a:solidFill>
                <a:latin typeface="+mn-lt"/>
                <a:ea typeface="+mn-ea"/>
                <a:cs typeface="+mn-cs"/>
              </a:defRPr>
            </a:lvl7pPr>
            <a:lvl8pPr marL="1362456" indent="-100584"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8pPr>
            <a:lvl9pPr marL="1453896" indent="-91440" algn="l" defTabSz="457200" rtl="0" eaLnBrk="1" latinLnBrk="0" hangingPunct="1">
              <a:spcBef>
                <a:spcPts val="400"/>
              </a:spcBef>
              <a:buClr>
                <a:schemeClr val="accent1"/>
              </a:buClr>
              <a:buFont typeface="Arial"/>
              <a:buChar char="•"/>
              <a:defRPr sz="1050" kern="1200" baseline="0">
                <a:solidFill>
                  <a:schemeClr val="tx1"/>
                </a:solidFill>
                <a:latin typeface="+mn-lt"/>
                <a:ea typeface="+mn-ea"/>
                <a:cs typeface="+mn-cs"/>
              </a:defRPr>
            </a:lvl9pPr>
          </a:lstStyle>
          <a:p>
            <a:pPr>
              <a:buSzPct val="110000"/>
              <a:buFont typeface="Arial" panose="020B0604020202020204" pitchFamily="34" charset="0"/>
              <a:buChar char="»"/>
            </a:pPr>
            <a:r>
              <a:rPr lang="en-US" sz="2000" dirty="0">
                <a:hlinkClick r:id="rId2"/>
              </a:rPr>
              <a:t>Raw Material Introduction Reference Site</a:t>
            </a:r>
            <a:endParaRPr lang="en-US" sz="2000" dirty="0"/>
          </a:p>
          <a:p>
            <a:pPr marL="0" indent="0">
              <a:buSzPct val="110000"/>
              <a:buNone/>
            </a:pPr>
            <a:endParaRPr lang="en-US" sz="2000" dirty="0"/>
          </a:p>
        </p:txBody>
      </p:sp>
      <p:sp>
        <p:nvSpPr>
          <p:cNvPr id="2" name="Rectangle: Rounded Corners 1">
            <a:hlinkClick r:id="rId3" action="ppaction://hlinksldjump"/>
            <a:extLst>
              <a:ext uri="{FF2B5EF4-FFF2-40B4-BE49-F238E27FC236}">
                <a16:creationId xmlns:a16="http://schemas.microsoft.com/office/drawing/2014/main" id="{93847774-F98D-9D4D-BF43-4CE8625C6824}"/>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18475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D9C4343-C115-504A-8D4F-0B17318D4A48}" type="slidenum">
              <a:rPr lang="en-US" smtClean="0"/>
              <a:pPr/>
              <a:t>4</a:t>
            </a:fld>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dirty="0"/>
              <a:t>To approve a Supplier’s material for use, PPG requires suppliers to provide the following information related to their material:</a:t>
            </a:r>
          </a:p>
          <a:p>
            <a:endParaRPr lang="en-US" dirty="0"/>
          </a:p>
          <a:p>
            <a:pPr marL="407988" indent="-342900"/>
            <a:r>
              <a:rPr lang="en-US" dirty="0"/>
              <a:t>PPG’s RMIR Form</a:t>
            </a:r>
          </a:p>
          <a:p>
            <a:pPr marL="407988" indent="-342900"/>
            <a:r>
              <a:rPr lang="en-US" dirty="0"/>
              <a:t>Safety Data Sheet(s) (English language and local language where product will be used)</a:t>
            </a:r>
          </a:p>
          <a:p>
            <a:pPr marL="407988" indent="-342900"/>
            <a:r>
              <a:rPr lang="en-US" dirty="0"/>
              <a:t>Certificate of Analysis</a:t>
            </a:r>
          </a:p>
          <a:p>
            <a:pPr marL="407988" indent="-342900"/>
            <a:r>
              <a:rPr lang="en-US" dirty="0"/>
              <a:t>Technical Data Sheet, if available</a:t>
            </a:r>
          </a:p>
          <a:p>
            <a:pPr marL="342900" indent="-342900"/>
            <a:endParaRPr lang="en-US" dirty="0"/>
          </a:p>
          <a:p>
            <a:pPr marL="0" indent="0">
              <a:buNone/>
            </a:pPr>
            <a:r>
              <a:rPr lang="en-US" dirty="0"/>
              <a:t>This information will be reviewed by PPG, and any questions or inconsistent data will be returned to the supplier to correct or respond.  </a:t>
            </a:r>
          </a:p>
          <a:p>
            <a:endParaRPr lang="en-US" dirty="0"/>
          </a:p>
          <a:p>
            <a:pPr marL="0" indent="0" algn="ctr">
              <a:buNone/>
            </a:pPr>
            <a:r>
              <a:rPr lang="en-US" dirty="0">
                <a:solidFill>
                  <a:srgbClr val="FF0000"/>
                </a:solidFill>
              </a:rPr>
              <a:t>This is a critical process because this information becomes the foundation for PPG to use the product in formulations, and is the key driver for EHS proper use and handling, regulatory data, and PPG product hazard communication documentation.</a:t>
            </a:r>
          </a:p>
          <a:p>
            <a:endParaRPr lang="en-US" dirty="0">
              <a:solidFill>
                <a:srgbClr val="FF0000"/>
              </a:solidFill>
            </a:endParaRPr>
          </a:p>
          <a:p>
            <a:endParaRPr lang="en-US" dirty="0"/>
          </a:p>
          <a:p>
            <a:pPr marL="0" indent="0">
              <a:buNone/>
            </a:pPr>
            <a:endParaRPr lang="en-US" dirty="0"/>
          </a:p>
        </p:txBody>
      </p:sp>
      <p:sp>
        <p:nvSpPr>
          <p:cNvPr id="5" name="Title 4"/>
          <p:cNvSpPr>
            <a:spLocks noGrp="1"/>
          </p:cNvSpPr>
          <p:nvPr>
            <p:ph type="title"/>
          </p:nvPr>
        </p:nvSpPr>
        <p:spPr/>
        <p:txBody>
          <a:bodyPr/>
          <a:lstStyle/>
          <a:p>
            <a:r>
              <a:rPr lang="en-US" dirty="0"/>
              <a:t>Overview – The Raw Material Introduction Request (RMIR) Form</a:t>
            </a:r>
          </a:p>
        </p:txBody>
      </p:sp>
    </p:spTree>
    <p:extLst>
      <p:ext uri="{BB962C8B-B14F-4D97-AF65-F5344CB8AC3E}">
        <p14:creationId xmlns:p14="http://schemas.microsoft.com/office/powerpoint/2010/main" val="161117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D9C4343-C115-504A-8D4F-0B17318D4A48}" type="slidenum">
              <a:rPr lang="en-US" smtClean="0"/>
              <a:pPr/>
              <a:t>5</a:t>
            </a:fld>
            <a:endParaRPr lang="en-US" dirty="0"/>
          </a:p>
        </p:txBody>
      </p:sp>
      <p:sp>
        <p:nvSpPr>
          <p:cNvPr id="4" name="Content Placeholder 3"/>
          <p:cNvSpPr>
            <a:spLocks noGrp="1"/>
          </p:cNvSpPr>
          <p:nvPr>
            <p:ph idx="1"/>
          </p:nvPr>
        </p:nvSpPr>
        <p:spPr/>
        <p:txBody>
          <a:bodyPr>
            <a:normAutofit/>
          </a:bodyPr>
          <a:lstStyle/>
          <a:p>
            <a:pPr marL="0" indent="0">
              <a:buNone/>
            </a:pPr>
            <a:r>
              <a:rPr lang="en-US" sz="1600" i="1" dirty="0">
                <a:solidFill>
                  <a:schemeClr val="accent5"/>
                </a:solidFill>
              </a:rPr>
              <a:t>PPG’s RMIR form has 7 tabs, 5 of which need to be completed prior to submission:</a:t>
            </a:r>
          </a:p>
          <a:p>
            <a:endParaRPr lang="en-US" sz="2000" dirty="0">
              <a:solidFill>
                <a:schemeClr val="accent5"/>
              </a:solidFill>
            </a:endParaRPr>
          </a:p>
          <a:p>
            <a:endParaRPr lang="en-US" sz="2000" dirty="0">
              <a:solidFill>
                <a:schemeClr val="accent5"/>
              </a:solidFill>
            </a:endParaRPr>
          </a:p>
          <a:p>
            <a:pPr marL="0" indent="0">
              <a:buNone/>
            </a:pPr>
            <a:endParaRPr lang="en-US" sz="2000" dirty="0">
              <a:solidFill>
                <a:schemeClr val="accent5"/>
              </a:solidFill>
            </a:endParaRPr>
          </a:p>
        </p:txBody>
      </p:sp>
      <p:sp>
        <p:nvSpPr>
          <p:cNvPr id="5" name="Title 4"/>
          <p:cNvSpPr>
            <a:spLocks noGrp="1"/>
          </p:cNvSpPr>
          <p:nvPr>
            <p:ph type="title"/>
          </p:nvPr>
        </p:nvSpPr>
        <p:spPr/>
        <p:txBody>
          <a:bodyPr/>
          <a:lstStyle/>
          <a:p>
            <a:r>
              <a:rPr lang="en-US" dirty="0"/>
              <a:t>Overview – The RMIR Tabs</a:t>
            </a:r>
          </a:p>
        </p:txBody>
      </p:sp>
      <p:grpSp>
        <p:nvGrpSpPr>
          <p:cNvPr id="26" name="Group 25">
            <a:extLst>
              <a:ext uri="{FF2B5EF4-FFF2-40B4-BE49-F238E27FC236}">
                <a16:creationId xmlns:a16="http://schemas.microsoft.com/office/drawing/2014/main" id="{B1D3621E-4387-3649-CCBB-CF5C5FA1911A}"/>
              </a:ext>
            </a:extLst>
          </p:cNvPr>
          <p:cNvGrpSpPr/>
          <p:nvPr/>
        </p:nvGrpSpPr>
        <p:grpSpPr>
          <a:xfrm>
            <a:off x="277051" y="1776254"/>
            <a:ext cx="10910771" cy="4462336"/>
            <a:chOff x="277051" y="1857731"/>
            <a:chExt cx="10910771" cy="4462336"/>
          </a:xfrm>
        </p:grpSpPr>
        <p:sp>
          <p:nvSpPr>
            <p:cNvPr id="21" name="Rectangle 20">
              <a:extLst>
                <a:ext uri="{FF2B5EF4-FFF2-40B4-BE49-F238E27FC236}">
                  <a16:creationId xmlns:a16="http://schemas.microsoft.com/office/drawing/2014/main" id="{E8A12890-05D6-B6AB-B036-1401B2A540FC}"/>
                </a:ext>
              </a:extLst>
            </p:cNvPr>
            <p:cNvSpPr/>
            <p:nvPr/>
          </p:nvSpPr>
          <p:spPr>
            <a:xfrm>
              <a:off x="1533842" y="4414924"/>
              <a:ext cx="9644358" cy="611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PPG Declarable Substances List </a:t>
              </a:r>
              <a:r>
                <a:rPr lang="en-US" sz="1100" i="1" dirty="0">
                  <a:solidFill>
                    <a:schemeClr val="tx2"/>
                  </a:solidFill>
                </a:rPr>
                <a:t>Slide 19</a:t>
              </a:r>
              <a:br>
                <a:rPr lang="en-US" sz="1600" b="1" dirty="0">
                  <a:solidFill>
                    <a:schemeClr val="tx1"/>
                  </a:solidFill>
                </a:rPr>
              </a:br>
              <a:r>
                <a:rPr lang="en-US" sz="1200" dirty="0">
                  <a:solidFill>
                    <a:schemeClr val="tx1"/>
                  </a:solidFill>
                </a:rPr>
                <a:t>A list of CAS numbers which must be included in Part C if they are present in the product at any level. </a:t>
              </a:r>
            </a:p>
          </p:txBody>
        </p:sp>
        <p:sp>
          <p:nvSpPr>
            <p:cNvPr id="17" name="Rectangle 16"/>
            <p:cNvSpPr/>
            <p:nvPr/>
          </p:nvSpPr>
          <p:spPr>
            <a:xfrm>
              <a:off x="1542076" y="1857731"/>
              <a:ext cx="9644358" cy="605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Introduction</a:t>
              </a:r>
              <a:br>
                <a:rPr lang="en-US" sz="1400" dirty="0">
                  <a:solidFill>
                    <a:schemeClr val="tx1"/>
                  </a:solidFill>
                </a:rPr>
              </a:br>
              <a:r>
                <a:rPr lang="en-US" sz="1200" dirty="0">
                  <a:solidFill>
                    <a:schemeClr val="tx1"/>
                  </a:solidFill>
                </a:rPr>
                <a:t>The first tab of the RMIR.  A brief message from PPG’s Vice President of Environmental Health &amp; Safety and PPG’s Vice President of Procurement.  This tab does not need to be completed.</a:t>
              </a:r>
              <a:endParaRPr lang="en-US" sz="1400" dirty="0">
                <a:solidFill>
                  <a:schemeClr val="tx1"/>
                </a:solidFill>
              </a:endParaRPr>
            </a:p>
          </p:txBody>
        </p:sp>
        <p:sp>
          <p:nvSpPr>
            <p:cNvPr id="19" name="Rectangle 18"/>
            <p:cNvSpPr/>
            <p:nvPr/>
          </p:nvSpPr>
          <p:spPr>
            <a:xfrm>
              <a:off x="1542071" y="2503165"/>
              <a:ext cx="9644358" cy="605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Part A – Manufacturer, Distributor and Contact Information </a:t>
              </a:r>
              <a:r>
                <a:rPr lang="en-US" sz="1100" i="1" dirty="0">
                  <a:solidFill>
                    <a:schemeClr val="tx2"/>
                  </a:solidFill>
                </a:rPr>
                <a:t>Slides 6-7</a:t>
              </a:r>
              <a:br>
                <a:rPr lang="en-US" sz="1600" b="1" dirty="0">
                  <a:solidFill>
                    <a:schemeClr val="tx1"/>
                  </a:solidFill>
                </a:rPr>
              </a:br>
              <a:r>
                <a:rPr lang="en-US" sz="1200" dirty="0">
                  <a:solidFill>
                    <a:schemeClr val="tx1"/>
                  </a:solidFill>
                </a:rPr>
                <a:t>General information about the manufacturer, distributor(s), and supplier contact details such as email addresses and phone numbers.</a:t>
              </a:r>
            </a:p>
          </p:txBody>
        </p:sp>
        <p:sp>
          <p:nvSpPr>
            <p:cNvPr id="2" name="Snip Same Side Corner Rectangle 1"/>
            <p:cNvSpPr/>
            <p:nvPr/>
          </p:nvSpPr>
          <p:spPr>
            <a:xfrm>
              <a:off x="278681" y="1857731"/>
              <a:ext cx="1667876" cy="609846"/>
            </a:xfrm>
            <a:prstGeom prst="snip2SameRect">
              <a:avLst/>
            </a:prstGeom>
            <a:gradFill>
              <a:gsLst>
                <a:gs pos="0">
                  <a:schemeClr val="bg1"/>
                </a:gs>
                <a:gs pos="10000">
                  <a:schemeClr val="tx2">
                    <a:lumMod val="60000"/>
                    <a:lumOff val="40000"/>
                  </a:schemeClr>
                </a:gs>
              </a:gsLst>
              <a:lin ang="5400000" scaled="1"/>
            </a:gra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Introduction</a:t>
              </a:r>
            </a:p>
          </p:txBody>
        </p:sp>
        <p:sp>
          <p:nvSpPr>
            <p:cNvPr id="7" name="Snip Same Side Corner Rectangle 6"/>
            <p:cNvSpPr/>
            <p:nvPr/>
          </p:nvSpPr>
          <p:spPr>
            <a:xfrm>
              <a:off x="278681" y="2500356"/>
              <a:ext cx="1667876" cy="609846"/>
            </a:xfrm>
            <a:prstGeom prst="snip2SameRect">
              <a:avLst/>
            </a:prstGeom>
            <a:gradFill>
              <a:gsLst>
                <a:gs pos="0">
                  <a:schemeClr val="bg1"/>
                </a:gs>
                <a:gs pos="10000">
                  <a:schemeClr val="accent2"/>
                </a:gs>
              </a:gsLst>
              <a:lin ang="5400000" scaled="1"/>
            </a:gra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A </a:t>
              </a:r>
              <a:br>
                <a:rPr lang="en-US" sz="1600" b="1" dirty="0"/>
              </a:br>
              <a:r>
                <a:rPr lang="en-US" sz="1600" b="1" dirty="0"/>
                <a:t>Contact Info</a:t>
              </a:r>
            </a:p>
          </p:txBody>
        </p:sp>
        <p:sp>
          <p:nvSpPr>
            <p:cNvPr id="32" name="Rectangle 31"/>
            <p:cNvSpPr/>
            <p:nvPr/>
          </p:nvSpPr>
          <p:spPr>
            <a:xfrm>
              <a:off x="1542076" y="3146786"/>
              <a:ext cx="9644358" cy="605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Part B – Product Information </a:t>
              </a:r>
              <a:r>
                <a:rPr lang="en-US" sz="1100" i="1" dirty="0">
                  <a:solidFill>
                    <a:schemeClr val="tx2"/>
                  </a:solidFill>
                </a:rPr>
                <a:t>Slides 8-11</a:t>
              </a:r>
              <a:br>
                <a:rPr lang="en-US" sz="1600" b="1" dirty="0">
                  <a:solidFill>
                    <a:schemeClr val="tx1"/>
                  </a:solidFill>
                </a:rPr>
              </a:br>
              <a:r>
                <a:rPr lang="en-US" sz="1200" dirty="0">
                  <a:solidFill>
                    <a:schemeClr val="tx1"/>
                  </a:solidFill>
                </a:rPr>
                <a:t>An overview of the physical properties (including packaging, handling, and storage instructions) of the product being supplied to PPG.</a:t>
              </a:r>
            </a:p>
          </p:txBody>
        </p:sp>
        <p:sp>
          <p:nvSpPr>
            <p:cNvPr id="8" name="Snip Same Side Corner Rectangle 7"/>
            <p:cNvSpPr/>
            <p:nvPr/>
          </p:nvSpPr>
          <p:spPr>
            <a:xfrm>
              <a:off x="278681" y="3142981"/>
              <a:ext cx="1667876" cy="609846"/>
            </a:xfrm>
            <a:prstGeom prst="snip2SameRect">
              <a:avLst/>
            </a:prstGeom>
            <a:gradFill>
              <a:gsLst>
                <a:gs pos="0">
                  <a:schemeClr val="bg2"/>
                </a:gs>
                <a:gs pos="10000">
                  <a:schemeClr val="accent3"/>
                </a:gs>
              </a:gsLst>
              <a:lin ang="5400000" scaled="1"/>
            </a:gra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B </a:t>
              </a:r>
              <a:br>
                <a:rPr lang="en-US" sz="1600" b="1" dirty="0"/>
              </a:br>
              <a:r>
                <a:rPr lang="en-US" sz="1600" b="1" dirty="0"/>
                <a:t>Product Info</a:t>
              </a:r>
            </a:p>
          </p:txBody>
        </p:sp>
        <p:sp>
          <p:nvSpPr>
            <p:cNvPr id="33" name="Rectangle 32"/>
            <p:cNvSpPr/>
            <p:nvPr/>
          </p:nvSpPr>
          <p:spPr>
            <a:xfrm>
              <a:off x="1535474" y="3789411"/>
              <a:ext cx="9644358" cy="605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Part C – Compositional Information </a:t>
              </a:r>
              <a:r>
                <a:rPr lang="en-US" sz="1100" i="1" dirty="0">
                  <a:solidFill>
                    <a:schemeClr val="tx2"/>
                  </a:solidFill>
                </a:rPr>
                <a:t>Slides 12-18</a:t>
              </a:r>
              <a:br>
                <a:rPr lang="en-US" sz="1600" b="1" dirty="0">
                  <a:solidFill>
                    <a:schemeClr val="tx1"/>
                  </a:solidFill>
                </a:rPr>
              </a:br>
              <a:r>
                <a:rPr lang="en-US" sz="1200" dirty="0">
                  <a:solidFill>
                    <a:schemeClr val="tx1"/>
                  </a:solidFill>
                </a:rPr>
                <a:t>A compositional breakdown of the product being supplied to PPG.</a:t>
              </a:r>
            </a:p>
          </p:txBody>
        </p:sp>
        <p:sp>
          <p:nvSpPr>
            <p:cNvPr id="10" name="Snip Same Side Corner Rectangle 9"/>
            <p:cNvSpPr/>
            <p:nvPr/>
          </p:nvSpPr>
          <p:spPr>
            <a:xfrm>
              <a:off x="278681" y="3785606"/>
              <a:ext cx="1667876" cy="609846"/>
            </a:xfrm>
            <a:prstGeom prst="snip2SameRect">
              <a:avLst/>
            </a:prstGeom>
            <a:gradFill>
              <a:gsLst>
                <a:gs pos="0">
                  <a:schemeClr val="bg2"/>
                </a:gs>
                <a:gs pos="10000">
                  <a:schemeClr val="accent5"/>
                </a:gs>
              </a:gsLst>
              <a:lin ang="5400000" scaled="1"/>
            </a:gra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C </a:t>
              </a:r>
              <a:br>
                <a:rPr lang="en-US" sz="1600" b="1" dirty="0"/>
              </a:br>
              <a:r>
                <a:rPr lang="en-US" sz="1600" b="1" dirty="0"/>
                <a:t>Composition</a:t>
              </a:r>
            </a:p>
          </p:txBody>
        </p:sp>
        <p:sp>
          <p:nvSpPr>
            <p:cNvPr id="34" name="Rectangle 33"/>
            <p:cNvSpPr/>
            <p:nvPr/>
          </p:nvSpPr>
          <p:spPr>
            <a:xfrm>
              <a:off x="1535472" y="5059932"/>
              <a:ext cx="9644358" cy="611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Part D – Regulatory Information </a:t>
              </a:r>
              <a:r>
                <a:rPr lang="en-US" sz="1100" i="1" dirty="0">
                  <a:solidFill>
                    <a:schemeClr val="tx2"/>
                  </a:solidFill>
                </a:rPr>
                <a:t>Slides 20-24</a:t>
              </a:r>
              <a:br>
                <a:rPr lang="en-US" sz="1600" b="1" dirty="0">
                  <a:solidFill>
                    <a:schemeClr val="tx1"/>
                  </a:solidFill>
                </a:rPr>
              </a:br>
              <a:r>
                <a:rPr lang="en-US" sz="1200" dirty="0">
                  <a:solidFill>
                    <a:schemeClr val="tx1"/>
                  </a:solidFill>
                </a:rPr>
                <a:t>Data about the product related to regional or country-specific chemical inventories, and other specific regulations such as food contact and biocides.</a:t>
              </a:r>
            </a:p>
          </p:txBody>
        </p:sp>
        <p:sp>
          <p:nvSpPr>
            <p:cNvPr id="11" name="Snip Same Side Corner Rectangle 10"/>
            <p:cNvSpPr/>
            <p:nvPr/>
          </p:nvSpPr>
          <p:spPr>
            <a:xfrm>
              <a:off x="278681" y="5061961"/>
              <a:ext cx="1667876" cy="609846"/>
            </a:xfrm>
            <a:prstGeom prst="snip2SameRect">
              <a:avLst/>
            </a:prstGeom>
            <a:solidFill>
              <a:schemeClr val="accent4"/>
            </a:soli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D </a:t>
              </a:r>
              <a:br>
                <a:rPr lang="en-US" sz="1600" b="1" dirty="0"/>
              </a:br>
              <a:r>
                <a:rPr lang="en-US" sz="1600" b="1" dirty="0"/>
                <a:t>Regulatory Info</a:t>
              </a:r>
            </a:p>
          </p:txBody>
        </p:sp>
        <p:cxnSp>
          <p:nvCxnSpPr>
            <p:cNvPr id="38" name="Straight Connector 37"/>
            <p:cNvCxnSpPr>
              <a:cxnSpLocks/>
            </p:cNvCxnSpPr>
            <p:nvPr/>
          </p:nvCxnSpPr>
          <p:spPr>
            <a:xfrm flipH="1">
              <a:off x="277051" y="2467577"/>
              <a:ext cx="10893196"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1" name="Straight Connector 40">
              <a:hlinkClick r:id="rId2" action="ppaction://hlinksldjump"/>
            </p:cNvPr>
            <p:cNvCxnSpPr>
              <a:cxnSpLocks/>
            </p:cNvCxnSpPr>
            <p:nvPr/>
          </p:nvCxnSpPr>
          <p:spPr>
            <a:xfrm flipH="1">
              <a:off x="277051" y="3112519"/>
              <a:ext cx="10893196"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cxnSpLocks/>
            </p:cNvCxnSpPr>
            <p:nvPr/>
          </p:nvCxnSpPr>
          <p:spPr>
            <a:xfrm flipH="1">
              <a:off x="277051" y="3753197"/>
              <a:ext cx="10893196"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flipH="1">
              <a:off x="277051" y="4394417"/>
              <a:ext cx="10893196"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flipH="1">
              <a:off x="277051" y="5037433"/>
              <a:ext cx="10893196"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C35D185-B70B-806D-7482-5FD8BDFB4B0E}"/>
                </a:ext>
              </a:extLst>
            </p:cNvPr>
            <p:cNvSpPr/>
            <p:nvPr/>
          </p:nvSpPr>
          <p:spPr>
            <a:xfrm>
              <a:off x="1543464" y="5715061"/>
              <a:ext cx="9644358" cy="605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b="1" dirty="0">
                  <a:solidFill>
                    <a:schemeClr val="tx1"/>
                  </a:solidFill>
                </a:rPr>
                <a:t>Part E – Attachments </a:t>
              </a:r>
              <a:r>
                <a:rPr lang="en-US" sz="1100" i="1" dirty="0">
                  <a:solidFill>
                    <a:schemeClr val="tx2"/>
                  </a:solidFill>
                </a:rPr>
                <a:t>Slide 25</a:t>
              </a:r>
              <a:br>
                <a:rPr lang="en-US" sz="1600" b="1" dirty="0">
                  <a:solidFill>
                    <a:schemeClr val="tx1"/>
                  </a:solidFill>
                </a:rPr>
              </a:br>
              <a:r>
                <a:rPr lang="en-US" sz="1200" dirty="0">
                  <a:solidFill>
                    <a:schemeClr val="tx1"/>
                  </a:solidFill>
                </a:rPr>
                <a:t>An optional place for a supplier to attach or insert the required supplemental documentation on their product.</a:t>
              </a:r>
            </a:p>
          </p:txBody>
        </p:sp>
        <p:sp>
          <p:nvSpPr>
            <p:cNvPr id="14" name="Snip Same Side Corner Rectangle 15">
              <a:extLst>
                <a:ext uri="{FF2B5EF4-FFF2-40B4-BE49-F238E27FC236}">
                  <a16:creationId xmlns:a16="http://schemas.microsoft.com/office/drawing/2014/main" id="{D898BFE3-46A6-D04B-4AFA-CC03D45FF5B0}"/>
                </a:ext>
              </a:extLst>
            </p:cNvPr>
            <p:cNvSpPr/>
            <p:nvPr/>
          </p:nvSpPr>
          <p:spPr>
            <a:xfrm>
              <a:off x="278681" y="5707038"/>
              <a:ext cx="1667876" cy="609846"/>
            </a:xfrm>
            <a:prstGeom prst="snip2SameRect">
              <a:avLst/>
            </a:prstGeom>
            <a:gradFill>
              <a:gsLst>
                <a:gs pos="0">
                  <a:schemeClr val="bg2"/>
                </a:gs>
                <a:gs pos="10000">
                  <a:srgbClr val="FFC000"/>
                </a:gs>
              </a:gsLst>
              <a:lin ang="5400000" scaled="1"/>
            </a:gra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E</a:t>
              </a:r>
              <a:br>
                <a:rPr lang="en-US" sz="1600" b="1" dirty="0"/>
              </a:br>
              <a:r>
                <a:rPr lang="en-US" sz="1600" b="1" dirty="0"/>
                <a:t>Attachments</a:t>
              </a:r>
            </a:p>
          </p:txBody>
        </p:sp>
        <p:cxnSp>
          <p:nvCxnSpPr>
            <p:cNvPr id="15" name="Straight Connector 14">
              <a:extLst>
                <a:ext uri="{FF2B5EF4-FFF2-40B4-BE49-F238E27FC236}">
                  <a16:creationId xmlns:a16="http://schemas.microsoft.com/office/drawing/2014/main" id="{560C4D9E-692F-6546-C956-34E9F169E989}"/>
                </a:ext>
              </a:extLst>
            </p:cNvPr>
            <p:cNvCxnSpPr>
              <a:cxnSpLocks/>
            </p:cNvCxnSpPr>
            <p:nvPr/>
          </p:nvCxnSpPr>
          <p:spPr>
            <a:xfrm flipH="1">
              <a:off x="278397" y="5683153"/>
              <a:ext cx="10890504"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cxnSpLocks/>
            </p:cNvCxnSpPr>
            <p:nvPr/>
          </p:nvCxnSpPr>
          <p:spPr>
            <a:xfrm flipH="1" flipV="1">
              <a:off x="11159281" y="1926838"/>
              <a:ext cx="10966" cy="4390046"/>
            </a:xfrm>
            <a:prstGeom prst="line">
              <a:avLst/>
            </a:prstGeom>
            <a:ln w="6350" cmpd="thickThin">
              <a:solidFill>
                <a:schemeClr val="tx2"/>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Snip Same Side Corner Rectangle 10">
              <a:extLst>
                <a:ext uri="{FF2B5EF4-FFF2-40B4-BE49-F238E27FC236}">
                  <a16:creationId xmlns:a16="http://schemas.microsoft.com/office/drawing/2014/main" id="{0C10DBC4-DDBD-7EE2-DFC3-5AF7F9FF9B3F}"/>
                </a:ext>
              </a:extLst>
            </p:cNvPr>
            <p:cNvSpPr/>
            <p:nvPr/>
          </p:nvSpPr>
          <p:spPr>
            <a:xfrm>
              <a:off x="277051" y="4416953"/>
              <a:ext cx="1667876" cy="609846"/>
            </a:xfrm>
            <a:prstGeom prst="snip2SameRect">
              <a:avLst/>
            </a:prstGeom>
            <a:gradFill>
              <a:gsLst>
                <a:gs pos="0">
                  <a:schemeClr val="bg2"/>
                </a:gs>
                <a:gs pos="10000">
                  <a:schemeClr val="accent6"/>
                </a:gs>
              </a:gsLst>
              <a:lin ang="5400000" scaled="1"/>
            </a:gradFill>
            <a:ln w="15875">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a:t>PPG Declarable Substances</a:t>
              </a:r>
            </a:p>
          </p:txBody>
        </p:sp>
        <p:cxnSp>
          <p:nvCxnSpPr>
            <p:cNvPr id="24" name="Straight Connector 23">
              <a:extLst>
                <a:ext uri="{FF2B5EF4-FFF2-40B4-BE49-F238E27FC236}">
                  <a16:creationId xmlns:a16="http://schemas.microsoft.com/office/drawing/2014/main" id="{DAC12197-08D3-F5B6-C7D3-52AAF4A107B0}"/>
                </a:ext>
              </a:extLst>
            </p:cNvPr>
            <p:cNvCxnSpPr>
              <a:cxnSpLocks/>
            </p:cNvCxnSpPr>
            <p:nvPr/>
          </p:nvCxnSpPr>
          <p:spPr>
            <a:xfrm flipH="1">
              <a:off x="277051" y="6320067"/>
              <a:ext cx="10890504" cy="0"/>
            </a:xfrm>
            <a:prstGeom prst="line">
              <a:avLst/>
            </a:prstGeom>
            <a:ln w="15875" cmpd="thickThin">
              <a:solidFill>
                <a:schemeClr val="tx1"/>
              </a:solidFill>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085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9401-97B1-BA84-31DB-5288D11EFB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51DB10-8DB7-E7D9-89A2-E96D7706FCE5}"/>
              </a:ext>
            </a:extLst>
          </p:cNvPr>
          <p:cNvSpPr>
            <a:spLocks noGrp="1"/>
          </p:cNvSpPr>
          <p:nvPr>
            <p:ph type="title"/>
          </p:nvPr>
        </p:nvSpPr>
        <p:spPr>
          <a:xfrm>
            <a:off x="265182" y="357099"/>
            <a:ext cx="11760563" cy="969616"/>
          </a:xfrm>
        </p:spPr>
        <p:txBody>
          <a:bodyPr/>
          <a:lstStyle/>
          <a:p>
            <a:r>
              <a:rPr lang="en-US" dirty="0"/>
              <a:t>Part A – Manufacturer, Distributor and Contact Information</a:t>
            </a:r>
          </a:p>
        </p:txBody>
      </p:sp>
      <p:sp>
        <p:nvSpPr>
          <p:cNvPr id="4" name="Subtitle 3">
            <a:extLst>
              <a:ext uri="{FF2B5EF4-FFF2-40B4-BE49-F238E27FC236}">
                <a16:creationId xmlns:a16="http://schemas.microsoft.com/office/drawing/2014/main" id="{A0A16C2C-903E-C0BE-0769-C3D56E16D987}"/>
              </a:ext>
            </a:extLst>
          </p:cNvPr>
          <p:cNvSpPr>
            <a:spLocks noGrp="1"/>
          </p:cNvSpPr>
          <p:nvPr>
            <p:ph type="subTitle" idx="1"/>
          </p:nvPr>
        </p:nvSpPr>
        <p:spPr>
          <a:xfrm>
            <a:off x="265182" y="970669"/>
            <a:ext cx="6495835" cy="854788"/>
          </a:xfrm>
        </p:spPr>
        <p:txBody>
          <a:bodyPr>
            <a:normAutofit/>
          </a:bodyPr>
          <a:lstStyle/>
          <a:p>
            <a:r>
              <a:rPr lang="en-US" sz="1600" dirty="0"/>
              <a:t>General information about the manufacturer, distributor(s), and supplier contact details such as email addresses and phone numbers.</a:t>
            </a:r>
          </a:p>
        </p:txBody>
      </p:sp>
      <p:sp>
        <p:nvSpPr>
          <p:cNvPr id="6" name="Parallelogram 5">
            <a:extLst>
              <a:ext uri="{FF2B5EF4-FFF2-40B4-BE49-F238E27FC236}">
                <a16:creationId xmlns:a16="http://schemas.microsoft.com/office/drawing/2014/main" id="{B6E9C74B-A7BC-3BC0-F6A5-779F2BCEEE49}"/>
              </a:ext>
            </a:extLst>
          </p:cNvPr>
          <p:cNvSpPr/>
          <p:nvPr/>
        </p:nvSpPr>
        <p:spPr>
          <a:xfrm rot="5400000" flipH="1">
            <a:off x="3088880" y="-2241947"/>
            <a:ext cx="6006857" cy="12193035"/>
          </a:xfrm>
          <a:prstGeom prst="parallelogram">
            <a:avLst>
              <a:gd name="adj" fmla="val 2423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7F07F50-03E9-1FC7-52FB-196F9C16D5F7}"/>
              </a:ext>
            </a:extLst>
          </p:cNvPr>
          <p:cNvPicPr>
            <a:picLocks noChangeAspect="1"/>
          </p:cNvPicPr>
          <p:nvPr/>
        </p:nvPicPr>
        <p:blipFill>
          <a:blip r:embed="rId3"/>
          <a:srcRect t="16782"/>
          <a:stretch>
            <a:fillRect/>
          </a:stretch>
        </p:blipFill>
        <p:spPr>
          <a:xfrm>
            <a:off x="5833020" y="1488553"/>
            <a:ext cx="5982676" cy="4430894"/>
          </a:xfrm>
          <a:prstGeom prst="rect">
            <a:avLst/>
          </a:prstGeom>
          <a:ln>
            <a:noFill/>
          </a:ln>
          <a:effectLst>
            <a:outerShdw blurRad="190500" algn="tl" rotWithShape="0">
              <a:srgbClr val="000000">
                <a:alpha val="70000"/>
              </a:srgbClr>
            </a:outerShdw>
          </a:effectLst>
        </p:spPr>
      </p:pic>
      <p:grpSp>
        <p:nvGrpSpPr>
          <p:cNvPr id="13" name="Group 12">
            <a:extLst>
              <a:ext uri="{FF2B5EF4-FFF2-40B4-BE49-F238E27FC236}">
                <a16:creationId xmlns:a16="http://schemas.microsoft.com/office/drawing/2014/main" id="{AAAE707D-0F8B-028B-E138-C45C762CC2FA}"/>
              </a:ext>
            </a:extLst>
          </p:cNvPr>
          <p:cNvGrpSpPr/>
          <p:nvPr/>
        </p:nvGrpSpPr>
        <p:grpSpPr>
          <a:xfrm>
            <a:off x="561412" y="2450130"/>
            <a:ext cx="4572000" cy="3479950"/>
            <a:chOff x="827235" y="2333167"/>
            <a:chExt cx="4572000" cy="3479950"/>
          </a:xfrm>
        </p:grpSpPr>
        <p:cxnSp>
          <p:nvCxnSpPr>
            <p:cNvPr id="10" name="Straight Connector 9">
              <a:extLst>
                <a:ext uri="{FF2B5EF4-FFF2-40B4-BE49-F238E27FC236}">
                  <a16:creationId xmlns:a16="http://schemas.microsoft.com/office/drawing/2014/main" id="{9DAEA97B-DDE0-1748-FF46-341860C365DE}"/>
                </a:ext>
              </a:extLst>
            </p:cNvPr>
            <p:cNvCxnSpPr>
              <a:cxnSpLocks/>
              <a:endCxn id="7" idx="0"/>
            </p:cNvCxnSpPr>
            <p:nvPr/>
          </p:nvCxnSpPr>
          <p:spPr>
            <a:xfrm>
              <a:off x="3113235" y="2913313"/>
              <a:ext cx="0" cy="19854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D225B73-E2AE-D40F-55D0-27ED83B3280D}"/>
                </a:ext>
              </a:extLst>
            </p:cNvPr>
            <p:cNvSpPr/>
            <p:nvPr/>
          </p:nvSpPr>
          <p:spPr>
            <a:xfrm>
              <a:off x="827235" y="2333167"/>
              <a:ext cx="4572000" cy="914400"/>
            </a:xfrm>
            <a:prstGeom prst="roundRect">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t>PPG Applicant/Contact Information </a:t>
              </a:r>
              <a:r>
                <a:rPr lang="en-US" sz="1600" dirty="0"/>
                <a:t>will be completed by PPG. The questionnaire should be returned to the email address provided. </a:t>
              </a:r>
              <a:endParaRPr lang="en-US" sz="1600" b="1" dirty="0"/>
            </a:p>
          </p:txBody>
        </p:sp>
        <p:sp>
          <p:nvSpPr>
            <p:cNvPr id="5" name="Rectangle: Rounded Corners 4">
              <a:extLst>
                <a:ext uri="{FF2B5EF4-FFF2-40B4-BE49-F238E27FC236}">
                  <a16:creationId xmlns:a16="http://schemas.microsoft.com/office/drawing/2014/main" id="{169DEEFA-B5BE-CED2-ADE8-1BD0976228E3}"/>
                </a:ext>
              </a:extLst>
            </p:cNvPr>
            <p:cNvSpPr/>
            <p:nvPr/>
          </p:nvSpPr>
          <p:spPr>
            <a:xfrm>
              <a:off x="827235" y="3615942"/>
              <a:ext cx="4572000" cy="914400"/>
            </a:xfrm>
            <a:prstGeom prst="roundRect">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t>Manufacturer Information </a:t>
              </a:r>
              <a:r>
                <a:rPr lang="en-US" sz="1600" dirty="0"/>
                <a:t>is required. Product name and manufacturer name must match all documentation provided with the questionnaire.   </a:t>
              </a:r>
              <a:endParaRPr lang="en-US" sz="1600" b="1" i="1" dirty="0"/>
            </a:p>
          </p:txBody>
        </p:sp>
        <p:sp>
          <p:nvSpPr>
            <p:cNvPr id="7" name="Rectangle: Rounded Corners 6">
              <a:extLst>
                <a:ext uri="{FF2B5EF4-FFF2-40B4-BE49-F238E27FC236}">
                  <a16:creationId xmlns:a16="http://schemas.microsoft.com/office/drawing/2014/main" id="{AD9FAF4E-E84A-5416-6E9C-1406AAB4E96E}"/>
                </a:ext>
              </a:extLst>
            </p:cNvPr>
            <p:cNvSpPr/>
            <p:nvPr/>
          </p:nvSpPr>
          <p:spPr>
            <a:xfrm>
              <a:off x="827235" y="4898717"/>
              <a:ext cx="4572000" cy="914400"/>
            </a:xfrm>
            <a:prstGeom prst="roundRect">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t>Manufacturer Contact Information </a:t>
              </a:r>
              <a:r>
                <a:rPr lang="en-US" sz="1600" dirty="0"/>
                <a:t>is essential for PPG to follow up if there are questions regarding the questionnaire. </a:t>
              </a:r>
              <a:endParaRPr lang="en-US" sz="1600" b="1" i="1" dirty="0"/>
            </a:p>
          </p:txBody>
        </p:sp>
      </p:grpSp>
      <p:sp>
        <p:nvSpPr>
          <p:cNvPr id="9" name="Rectangle: Rounded Corners 8">
            <a:hlinkClick r:id="rId4" action="ppaction://hlinksldjump"/>
            <a:extLst>
              <a:ext uri="{FF2B5EF4-FFF2-40B4-BE49-F238E27FC236}">
                <a16:creationId xmlns:a16="http://schemas.microsoft.com/office/drawing/2014/main" id="{BD08A925-1B31-EAF4-F7C4-51B87FB97D29}"/>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290435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6305B-3771-0B12-C6B8-988CF6AB03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C58E24-B721-AE03-4A46-821E3933791A}"/>
              </a:ext>
            </a:extLst>
          </p:cNvPr>
          <p:cNvSpPr>
            <a:spLocks noGrp="1"/>
          </p:cNvSpPr>
          <p:nvPr>
            <p:ph type="title"/>
          </p:nvPr>
        </p:nvSpPr>
        <p:spPr>
          <a:xfrm>
            <a:off x="265182" y="357099"/>
            <a:ext cx="11760563" cy="969616"/>
          </a:xfrm>
        </p:spPr>
        <p:txBody>
          <a:bodyPr/>
          <a:lstStyle/>
          <a:p>
            <a:r>
              <a:rPr lang="en-US" dirty="0"/>
              <a:t>Part A – Manufacturer, Distributor and Contact Information</a:t>
            </a:r>
          </a:p>
        </p:txBody>
      </p:sp>
      <p:sp>
        <p:nvSpPr>
          <p:cNvPr id="6" name="Parallelogram 5">
            <a:extLst>
              <a:ext uri="{FF2B5EF4-FFF2-40B4-BE49-F238E27FC236}">
                <a16:creationId xmlns:a16="http://schemas.microsoft.com/office/drawing/2014/main" id="{97FC7D09-8C06-EDAA-E04E-743CD39981D4}"/>
              </a:ext>
            </a:extLst>
          </p:cNvPr>
          <p:cNvSpPr/>
          <p:nvPr/>
        </p:nvSpPr>
        <p:spPr>
          <a:xfrm rot="5400000" flipH="1">
            <a:off x="3088880" y="-2241947"/>
            <a:ext cx="6006857" cy="12193035"/>
          </a:xfrm>
          <a:prstGeom prst="parallelogram">
            <a:avLst>
              <a:gd name="adj" fmla="val 2423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779794A-4CBC-90D5-ACF1-997EB5A0E3E6}"/>
              </a:ext>
            </a:extLst>
          </p:cNvPr>
          <p:cNvCxnSpPr>
            <a:cxnSpLocks/>
          </p:cNvCxnSpPr>
          <p:nvPr/>
        </p:nvCxnSpPr>
        <p:spPr>
          <a:xfrm>
            <a:off x="2845298" y="3160698"/>
            <a:ext cx="0" cy="19854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90AD12A7-FE9C-FFC7-2317-4874A7202704}"/>
              </a:ext>
            </a:extLst>
          </p:cNvPr>
          <p:cNvSpPr/>
          <p:nvPr/>
        </p:nvSpPr>
        <p:spPr>
          <a:xfrm>
            <a:off x="561412" y="2866780"/>
            <a:ext cx="4572000" cy="1111777"/>
          </a:xfrm>
          <a:prstGeom prst="roundRect">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t>Distributor Information </a:t>
            </a:r>
            <a:r>
              <a:rPr lang="en-US" sz="1600" dirty="0"/>
              <a:t>is optional. If distributor documentation is provided with the questionnaire or the distributor is completing the form, it is recommended.   </a:t>
            </a:r>
            <a:endParaRPr lang="en-US" sz="1600" b="1" dirty="0"/>
          </a:p>
        </p:txBody>
      </p:sp>
      <p:sp>
        <p:nvSpPr>
          <p:cNvPr id="7" name="Rectangle: Rounded Corners 6">
            <a:extLst>
              <a:ext uri="{FF2B5EF4-FFF2-40B4-BE49-F238E27FC236}">
                <a16:creationId xmlns:a16="http://schemas.microsoft.com/office/drawing/2014/main" id="{F9F07371-9445-997B-5FB9-5A79AE9A2703}"/>
              </a:ext>
            </a:extLst>
          </p:cNvPr>
          <p:cNvSpPr/>
          <p:nvPr/>
        </p:nvSpPr>
        <p:spPr>
          <a:xfrm>
            <a:off x="561412" y="4316763"/>
            <a:ext cx="4572000" cy="1115568"/>
          </a:xfrm>
          <a:prstGeom prst="roundRect">
            <a:avLst/>
          </a:prstGeom>
          <a:solidFill>
            <a:srgbClr val="0D64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a:t>Information Provided By </a:t>
            </a:r>
            <a:r>
              <a:rPr lang="en-US" sz="1600" dirty="0"/>
              <a:t>identifies the individual completing the form and serves to provide acknowledgement of the full disclosure of material information. </a:t>
            </a:r>
          </a:p>
        </p:txBody>
      </p:sp>
      <p:pic>
        <p:nvPicPr>
          <p:cNvPr id="8" name="Picture 7">
            <a:extLst>
              <a:ext uri="{FF2B5EF4-FFF2-40B4-BE49-F238E27FC236}">
                <a16:creationId xmlns:a16="http://schemas.microsoft.com/office/drawing/2014/main" id="{B9E5764F-2FA6-4320-3D45-EC63708EAEA9}"/>
              </a:ext>
            </a:extLst>
          </p:cNvPr>
          <p:cNvPicPr>
            <a:picLocks noChangeAspect="1"/>
          </p:cNvPicPr>
          <p:nvPr/>
        </p:nvPicPr>
        <p:blipFill>
          <a:blip r:embed="rId3"/>
          <a:stretch>
            <a:fillRect/>
          </a:stretch>
        </p:blipFill>
        <p:spPr>
          <a:xfrm>
            <a:off x="5694806" y="1326715"/>
            <a:ext cx="5385797" cy="4984537"/>
          </a:xfrm>
          <a:prstGeom prst="rect">
            <a:avLst/>
          </a:prstGeom>
          <a:ln>
            <a:noFill/>
          </a:ln>
          <a:effectLst>
            <a:outerShdw blurRad="190500" algn="tl" rotWithShape="0">
              <a:srgbClr val="000000">
                <a:alpha val="70000"/>
              </a:srgbClr>
            </a:outerShdw>
          </a:effectLst>
        </p:spPr>
      </p:pic>
      <p:sp>
        <p:nvSpPr>
          <p:cNvPr id="4" name="Rectangle: Rounded Corners 3">
            <a:hlinkClick r:id="rId4" action="ppaction://hlinksldjump"/>
            <a:extLst>
              <a:ext uri="{FF2B5EF4-FFF2-40B4-BE49-F238E27FC236}">
                <a16:creationId xmlns:a16="http://schemas.microsoft.com/office/drawing/2014/main" id="{97A37F1C-F50B-4FF8-4179-760AD2C79449}"/>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50914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82" y="357099"/>
            <a:ext cx="11760563" cy="969616"/>
          </a:xfrm>
        </p:spPr>
        <p:txBody>
          <a:bodyPr/>
          <a:lstStyle/>
          <a:p>
            <a:r>
              <a:rPr lang="en-US" dirty="0"/>
              <a:t>Part B – Product Information</a:t>
            </a:r>
          </a:p>
        </p:txBody>
      </p:sp>
      <p:sp>
        <p:nvSpPr>
          <p:cNvPr id="4" name="Subtitle 3"/>
          <p:cNvSpPr>
            <a:spLocks noGrp="1"/>
          </p:cNvSpPr>
          <p:nvPr>
            <p:ph type="subTitle" idx="1"/>
          </p:nvPr>
        </p:nvSpPr>
        <p:spPr>
          <a:xfrm>
            <a:off x="265183" y="961621"/>
            <a:ext cx="6495835" cy="854788"/>
          </a:xfrm>
        </p:spPr>
        <p:txBody>
          <a:bodyPr>
            <a:normAutofit/>
          </a:bodyPr>
          <a:lstStyle/>
          <a:p>
            <a:r>
              <a:rPr lang="en-US" sz="1600" dirty="0"/>
              <a:t>An overview of the physical properties (including packaging, handling, and storage instructions) of the product being supplied to PPG.</a:t>
            </a:r>
          </a:p>
        </p:txBody>
      </p:sp>
      <p:sp>
        <p:nvSpPr>
          <p:cNvPr id="2" name="Parallelogram 1">
            <a:extLst>
              <a:ext uri="{FF2B5EF4-FFF2-40B4-BE49-F238E27FC236}">
                <a16:creationId xmlns:a16="http://schemas.microsoft.com/office/drawing/2014/main" id="{EC2D455B-409B-4001-55DF-1F8F7F4DB0B0}"/>
              </a:ext>
            </a:extLst>
          </p:cNvPr>
          <p:cNvSpPr/>
          <p:nvPr/>
        </p:nvSpPr>
        <p:spPr>
          <a:xfrm rot="5400000" flipH="1">
            <a:off x="3088880" y="-2241947"/>
            <a:ext cx="6006857" cy="12193035"/>
          </a:xfrm>
          <a:prstGeom prst="parallelogram">
            <a:avLst>
              <a:gd name="adj" fmla="val 2423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DB29F8D-7CCB-42A3-E258-44D8A1B27DC3}"/>
              </a:ext>
            </a:extLst>
          </p:cNvPr>
          <p:cNvPicPr>
            <a:picLocks noChangeAspect="1"/>
          </p:cNvPicPr>
          <p:nvPr/>
        </p:nvPicPr>
        <p:blipFill>
          <a:blip r:embed="rId3"/>
          <a:stretch>
            <a:fillRect/>
          </a:stretch>
        </p:blipFill>
        <p:spPr>
          <a:xfrm>
            <a:off x="6145463" y="357100"/>
            <a:ext cx="3712611" cy="5539280"/>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67A1282F-8242-EE3B-143A-15210F765CDA}"/>
              </a:ext>
            </a:extLst>
          </p:cNvPr>
          <p:cNvPicPr>
            <a:picLocks noChangeAspect="1"/>
          </p:cNvPicPr>
          <p:nvPr/>
        </p:nvPicPr>
        <p:blipFill>
          <a:blip r:embed="rId4"/>
          <a:stretch>
            <a:fillRect/>
          </a:stretch>
        </p:blipFill>
        <p:spPr>
          <a:xfrm>
            <a:off x="7365850" y="1001139"/>
            <a:ext cx="3657600" cy="5731150"/>
          </a:xfrm>
          <a:prstGeom prst="rect">
            <a:avLst/>
          </a:prstGeom>
          <a:ln>
            <a:noFill/>
          </a:ln>
          <a:effectLst>
            <a:outerShdw blurRad="190500" algn="tl" rotWithShape="0">
              <a:srgbClr val="000000">
                <a:alpha val="70000"/>
              </a:srgbClr>
            </a:outerShdw>
          </a:effectLst>
        </p:spPr>
      </p:pic>
      <p:sp>
        <p:nvSpPr>
          <p:cNvPr id="27" name="TextBox 26">
            <a:extLst>
              <a:ext uri="{FF2B5EF4-FFF2-40B4-BE49-F238E27FC236}">
                <a16:creationId xmlns:a16="http://schemas.microsoft.com/office/drawing/2014/main" id="{7CDE7C78-8EAA-2CA2-E7BE-1C385CCAC4BD}"/>
              </a:ext>
            </a:extLst>
          </p:cNvPr>
          <p:cNvSpPr txBox="1"/>
          <p:nvPr/>
        </p:nvSpPr>
        <p:spPr>
          <a:xfrm>
            <a:off x="265182" y="2624795"/>
            <a:ext cx="5550826" cy="2862322"/>
          </a:xfrm>
          <a:prstGeom prst="rect">
            <a:avLst/>
          </a:prstGeom>
          <a:noFill/>
        </p:spPr>
        <p:txBody>
          <a:bodyPr wrap="square" rtlCol="0">
            <a:spAutoFit/>
          </a:bodyPr>
          <a:lstStyle/>
          <a:p>
            <a:r>
              <a:rPr lang="en-US" sz="2000" dirty="0">
                <a:solidFill>
                  <a:schemeClr val="bg1"/>
                </a:solidFill>
              </a:rPr>
              <a:t>Accuracy of physical properties for a material is essential to ensure the health and safety of PPG employee’s and customers. </a:t>
            </a:r>
          </a:p>
          <a:p>
            <a:endParaRPr lang="en-US" sz="2000" dirty="0">
              <a:solidFill>
                <a:schemeClr val="bg1"/>
              </a:solidFill>
            </a:endParaRPr>
          </a:p>
          <a:p>
            <a:pPr marL="742950" lvl="1" indent="-285750">
              <a:buFont typeface="Wingdings" panose="05000000000000000000" pitchFamily="2" charset="2"/>
              <a:buChar char="ü"/>
            </a:pPr>
            <a:r>
              <a:rPr lang="en-US" sz="2000" dirty="0">
                <a:solidFill>
                  <a:schemeClr val="bg1"/>
                </a:solidFill>
              </a:rPr>
              <a:t>Characteristics</a:t>
            </a:r>
          </a:p>
          <a:p>
            <a:pPr marL="742950" lvl="1" indent="-285750">
              <a:buFont typeface="Wingdings" panose="05000000000000000000" pitchFamily="2" charset="2"/>
              <a:buChar char="ü"/>
            </a:pPr>
            <a:r>
              <a:rPr lang="en-US" sz="2000" dirty="0">
                <a:solidFill>
                  <a:schemeClr val="bg1"/>
                </a:solidFill>
              </a:rPr>
              <a:t>Handling &amp; Storage</a:t>
            </a:r>
          </a:p>
          <a:p>
            <a:pPr marL="742950" lvl="1" indent="-285750">
              <a:buFont typeface="Wingdings" panose="05000000000000000000" pitchFamily="2" charset="2"/>
              <a:buChar char="ü"/>
            </a:pPr>
            <a:r>
              <a:rPr lang="en-US" sz="2000" dirty="0">
                <a:solidFill>
                  <a:schemeClr val="bg1"/>
                </a:solidFill>
              </a:rPr>
              <a:t>Nanotechnology</a:t>
            </a:r>
          </a:p>
          <a:p>
            <a:pPr marL="742950" lvl="1" indent="-285750">
              <a:buFont typeface="Wingdings" panose="05000000000000000000" pitchFamily="2" charset="2"/>
              <a:buChar char="ü"/>
            </a:pPr>
            <a:r>
              <a:rPr lang="en-US" sz="2000" dirty="0">
                <a:solidFill>
                  <a:schemeClr val="bg1"/>
                </a:solidFill>
              </a:rPr>
              <a:t>Microparticles</a:t>
            </a:r>
          </a:p>
          <a:p>
            <a:endParaRPr lang="en-US" sz="2000" dirty="0">
              <a:solidFill>
                <a:schemeClr val="bg1"/>
              </a:solidFill>
            </a:endParaRPr>
          </a:p>
        </p:txBody>
      </p:sp>
      <p:sp>
        <p:nvSpPr>
          <p:cNvPr id="7" name="Rectangle: Rounded Corners 6">
            <a:hlinkClick r:id="rId5" action="ppaction://hlinksldjump"/>
            <a:extLst>
              <a:ext uri="{FF2B5EF4-FFF2-40B4-BE49-F238E27FC236}">
                <a16:creationId xmlns:a16="http://schemas.microsoft.com/office/drawing/2014/main" id="{09B3A6BA-03DF-71A7-FB58-3C497BF903E6}"/>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74495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F92B-4C25-9136-D63D-F66929BE5B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131A55-B801-3641-1FC3-057CEC12862A}"/>
              </a:ext>
            </a:extLst>
          </p:cNvPr>
          <p:cNvSpPr>
            <a:spLocks noGrp="1"/>
          </p:cNvSpPr>
          <p:nvPr>
            <p:ph type="title"/>
          </p:nvPr>
        </p:nvSpPr>
        <p:spPr>
          <a:xfrm>
            <a:off x="265182" y="357099"/>
            <a:ext cx="11760563" cy="969616"/>
          </a:xfrm>
        </p:spPr>
        <p:txBody>
          <a:bodyPr/>
          <a:lstStyle/>
          <a:p>
            <a:r>
              <a:rPr lang="en-US" dirty="0"/>
              <a:t>Part B – Product Information</a:t>
            </a:r>
          </a:p>
        </p:txBody>
      </p:sp>
      <p:sp>
        <p:nvSpPr>
          <p:cNvPr id="4" name="Subtitle 3">
            <a:extLst>
              <a:ext uri="{FF2B5EF4-FFF2-40B4-BE49-F238E27FC236}">
                <a16:creationId xmlns:a16="http://schemas.microsoft.com/office/drawing/2014/main" id="{551EA085-0DDA-CF0A-2036-16A2B660E555}"/>
              </a:ext>
            </a:extLst>
          </p:cNvPr>
          <p:cNvSpPr>
            <a:spLocks noGrp="1"/>
          </p:cNvSpPr>
          <p:nvPr>
            <p:ph type="subTitle" idx="1"/>
          </p:nvPr>
        </p:nvSpPr>
        <p:spPr>
          <a:xfrm>
            <a:off x="265183" y="961621"/>
            <a:ext cx="6495835" cy="854788"/>
          </a:xfrm>
        </p:spPr>
        <p:txBody>
          <a:bodyPr>
            <a:normAutofit/>
          </a:bodyPr>
          <a:lstStyle/>
          <a:p>
            <a:r>
              <a:rPr lang="en-US" sz="1600" dirty="0"/>
              <a:t>An overview of the physical properties (including packaging, handling, and storage instructions) of the product being supplied to PPG.</a:t>
            </a:r>
          </a:p>
        </p:txBody>
      </p:sp>
      <p:sp>
        <p:nvSpPr>
          <p:cNvPr id="2" name="Parallelogram 1">
            <a:extLst>
              <a:ext uri="{FF2B5EF4-FFF2-40B4-BE49-F238E27FC236}">
                <a16:creationId xmlns:a16="http://schemas.microsoft.com/office/drawing/2014/main" id="{FE6337AE-453C-E1E0-7C70-E0F1B4962146}"/>
              </a:ext>
            </a:extLst>
          </p:cNvPr>
          <p:cNvSpPr/>
          <p:nvPr/>
        </p:nvSpPr>
        <p:spPr>
          <a:xfrm rot="5400000" flipH="1">
            <a:off x="3088880" y="-2251182"/>
            <a:ext cx="6006857" cy="12193035"/>
          </a:xfrm>
          <a:prstGeom prst="parallelogram">
            <a:avLst>
              <a:gd name="adj" fmla="val 2423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398E2FB-82B9-2876-4141-59CDA3DE6D3D}"/>
              </a:ext>
            </a:extLst>
          </p:cNvPr>
          <p:cNvPicPr>
            <a:picLocks noChangeAspect="1"/>
          </p:cNvPicPr>
          <p:nvPr/>
        </p:nvPicPr>
        <p:blipFill>
          <a:blip r:embed="rId3"/>
          <a:srcRect b="17099"/>
          <a:stretch>
            <a:fillRect/>
          </a:stretch>
        </p:blipFill>
        <p:spPr>
          <a:xfrm>
            <a:off x="1145397" y="1926888"/>
            <a:ext cx="5878045" cy="4654993"/>
          </a:xfrm>
          <a:prstGeom prst="rect">
            <a:avLst/>
          </a:prstGeom>
          <a:ln>
            <a:noFill/>
          </a:ln>
          <a:effectLst>
            <a:outerShdw blurRad="190500" algn="tl" rotWithShape="0">
              <a:srgbClr val="000000">
                <a:alpha val="70000"/>
              </a:srgbClr>
            </a:outerShdw>
          </a:effectLst>
        </p:spPr>
      </p:pic>
      <p:sp>
        <p:nvSpPr>
          <p:cNvPr id="5" name="Rectangle: Rounded Corners 4">
            <a:extLst>
              <a:ext uri="{FF2B5EF4-FFF2-40B4-BE49-F238E27FC236}">
                <a16:creationId xmlns:a16="http://schemas.microsoft.com/office/drawing/2014/main" id="{BDB14CE2-F380-80EF-3C4F-568F769B085D}"/>
              </a:ext>
            </a:extLst>
          </p:cNvPr>
          <p:cNvSpPr/>
          <p:nvPr/>
        </p:nvSpPr>
        <p:spPr>
          <a:xfrm>
            <a:off x="7868330" y="1616837"/>
            <a:ext cx="3551807" cy="1012709"/>
          </a:xfrm>
          <a:prstGeom prst="round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Product information </a:t>
            </a:r>
            <a:r>
              <a:rPr lang="en-US" sz="1600" u="sng" dirty="0">
                <a:solidFill>
                  <a:schemeClr val="bg1"/>
                </a:solidFill>
              </a:rPr>
              <a:t>must</a:t>
            </a:r>
            <a:r>
              <a:rPr lang="en-US" sz="1600" dirty="0">
                <a:solidFill>
                  <a:schemeClr val="bg1"/>
                </a:solidFill>
              </a:rPr>
              <a:t> be consistent across all provided documents. </a:t>
            </a:r>
          </a:p>
        </p:txBody>
      </p:sp>
      <p:sp>
        <p:nvSpPr>
          <p:cNvPr id="15" name="Rectangle 14">
            <a:extLst>
              <a:ext uri="{FF2B5EF4-FFF2-40B4-BE49-F238E27FC236}">
                <a16:creationId xmlns:a16="http://schemas.microsoft.com/office/drawing/2014/main" id="{A3BD65A1-4FD5-F82B-2065-9A6663C81385}"/>
              </a:ext>
            </a:extLst>
          </p:cNvPr>
          <p:cNvSpPr/>
          <p:nvPr/>
        </p:nvSpPr>
        <p:spPr>
          <a:xfrm>
            <a:off x="3559755" y="2416823"/>
            <a:ext cx="536386" cy="189166"/>
          </a:xfrm>
          <a:prstGeom prst="rect">
            <a:avLst/>
          </a:prstGeom>
          <a:noFill/>
          <a:ln w="190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0FE7EC1-2899-44B2-A792-25A00A694EBF}"/>
              </a:ext>
            </a:extLst>
          </p:cNvPr>
          <p:cNvPicPr>
            <a:picLocks noChangeAspect="1"/>
          </p:cNvPicPr>
          <p:nvPr/>
        </p:nvPicPr>
        <p:blipFill>
          <a:blip r:embed="rId4"/>
          <a:stretch>
            <a:fillRect/>
          </a:stretch>
        </p:blipFill>
        <p:spPr>
          <a:xfrm>
            <a:off x="7496735" y="2760547"/>
            <a:ext cx="4218798" cy="3255546"/>
          </a:xfrm>
          <a:prstGeom prst="rect">
            <a:avLst/>
          </a:prstGeom>
        </p:spPr>
      </p:pic>
      <p:sp>
        <p:nvSpPr>
          <p:cNvPr id="16" name="Rectangle 15">
            <a:extLst>
              <a:ext uri="{FF2B5EF4-FFF2-40B4-BE49-F238E27FC236}">
                <a16:creationId xmlns:a16="http://schemas.microsoft.com/office/drawing/2014/main" id="{88A62885-0321-59FA-746C-5C48DF0484D1}"/>
              </a:ext>
            </a:extLst>
          </p:cNvPr>
          <p:cNvSpPr/>
          <p:nvPr/>
        </p:nvSpPr>
        <p:spPr>
          <a:xfrm>
            <a:off x="9644234" y="4619625"/>
            <a:ext cx="376066" cy="228600"/>
          </a:xfrm>
          <a:prstGeom prst="rect">
            <a:avLst/>
          </a:prstGeom>
          <a:noFill/>
          <a:ln w="190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Check Mark Circle Icon PNG &amp; SVG Design For T-Shirts">
            <a:extLst>
              <a:ext uri="{FF2B5EF4-FFF2-40B4-BE49-F238E27FC236}">
                <a16:creationId xmlns:a16="http://schemas.microsoft.com/office/drawing/2014/main" id="{04A90175-F427-E582-88E2-BDCA5DD4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335" y="2301217"/>
            <a:ext cx="359765" cy="35976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4F14E2B1-C903-9DD1-166E-496ECBEA445C}"/>
              </a:ext>
            </a:extLst>
          </p:cNvPr>
          <p:cNvSpPr/>
          <p:nvPr/>
        </p:nvSpPr>
        <p:spPr>
          <a:xfrm>
            <a:off x="3548033" y="3725789"/>
            <a:ext cx="366742" cy="24259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0" name="Picture 6" descr="False PNGs for Free Download">
            <a:extLst>
              <a:ext uri="{FF2B5EF4-FFF2-40B4-BE49-F238E27FC236}">
                <a16:creationId xmlns:a16="http://schemas.microsoft.com/office/drawing/2014/main" id="{F07BDAA7-9D68-A64B-6262-836327974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9939" y="3625746"/>
            <a:ext cx="342639" cy="342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44AEC0-96D8-EEEA-AF75-E7EDFAA0A9A7}"/>
              </a:ext>
            </a:extLst>
          </p:cNvPr>
          <p:cNvSpPr/>
          <p:nvPr/>
        </p:nvSpPr>
        <p:spPr>
          <a:xfrm>
            <a:off x="9672607" y="3466540"/>
            <a:ext cx="1690717" cy="22860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hlinkClick r:id="rId7" action="ppaction://hlinksldjump"/>
            <a:extLst>
              <a:ext uri="{FF2B5EF4-FFF2-40B4-BE49-F238E27FC236}">
                <a16:creationId xmlns:a16="http://schemas.microsoft.com/office/drawing/2014/main" id="{8AB12C43-7E53-8EB0-EE0A-1B9875049106}"/>
              </a:ext>
            </a:extLst>
          </p:cNvPr>
          <p:cNvSpPr/>
          <p:nvPr/>
        </p:nvSpPr>
        <p:spPr>
          <a:xfrm>
            <a:off x="11005017" y="99337"/>
            <a:ext cx="1077480" cy="4506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Back to Outline</a:t>
            </a:r>
          </a:p>
        </p:txBody>
      </p:sp>
    </p:spTree>
    <p:extLst>
      <p:ext uri="{BB962C8B-B14F-4D97-AF65-F5344CB8AC3E}">
        <p14:creationId xmlns:p14="http://schemas.microsoft.com/office/powerpoint/2010/main" val="1034361649"/>
      </p:ext>
    </p:extLst>
  </p:cSld>
  <p:clrMapOvr>
    <a:masterClrMapping/>
  </p:clrMapOvr>
</p:sld>
</file>

<file path=ppt/theme/theme1.xml><?xml version="1.0" encoding="utf-8"?>
<a:theme xmlns:a="http://schemas.openxmlformats.org/drawingml/2006/main" name="Master slide">
  <a:themeElements>
    <a:clrScheme name="PPG 2">
      <a:dk1>
        <a:sysClr val="windowText" lastClr="000000"/>
      </a:dk1>
      <a:lt1>
        <a:sysClr val="window" lastClr="FFFFFF"/>
      </a:lt1>
      <a:dk2>
        <a:srgbClr val="666666"/>
      </a:dk2>
      <a:lt2>
        <a:srgbClr val="FFFFFF"/>
      </a:lt2>
      <a:accent1>
        <a:srgbClr val="0078A9"/>
      </a:accent1>
      <a:accent2>
        <a:srgbClr val="3EC7F4"/>
      </a:accent2>
      <a:accent3>
        <a:srgbClr val="0033A0"/>
      </a:accent3>
      <a:accent4>
        <a:srgbClr val="00B149"/>
      </a:accent4>
      <a:accent5>
        <a:srgbClr val="D0006F"/>
      </a:accent5>
      <a:accent6>
        <a:srgbClr val="FF7C13"/>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6498"/>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G">
  <a:themeElements>
    <a:clrScheme name="Custom 5">
      <a:dk1>
        <a:srgbClr val="000000"/>
      </a:dk1>
      <a:lt1>
        <a:srgbClr val="FFFFFF"/>
      </a:lt1>
      <a:dk2>
        <a:srgbClr val="666666"/>
      </a:dk2>
      <a:lt2>
        <a:srgbClr val="FFFFFF"/>
      </a:lt2>
      <a:accent1>
        <a:srgbClr val="0078A9"/>
      </a:accent1>
      <a:accent2>
        <a:srgbClr val="3EC7F4"/>
      </a:accent2>
      <a:accent3>
        <a:srgbClr val="0033A0"/>
      </a:accent3>
      <a:accent4>
        <a:srgbClr val="00B149"/>
      </a:accent4>
      <a:accent5>
        <a:srgbClr val="D0006F"/>
      </a:accent5>
      <a:accent6>
        <a:srgbClr val="FF7C13"/>
      </a:accent6>
      <a:hlink>
        <a:srgbClr val="0033A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t" anchorCtr="0"/>
      <a:lstStyle>
        <a:defPPr algn="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a:defPPr>
      </a:lstStyle>
    </a:txDef>
  </a:objectDefaults>
  <a:extraClrSchemeLst/>
  <a:extLst>
    <a:ext uri="{05A4C25C-085E-4340-85A3-A5531E510DB2}">
      <thm15:themeFamily xmlns:thm15="http://schemas.microsoft.com/office/thememl/2012/main" name="PPG_ppt_template_240311" id="{E3865F3B-FD20-4D44-8FA8-64D438832184}" vid="{386EC6E9-0F9C-0844-AA53-056BA8EC7D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EFC996B91DDD4EA1F6077387503E1A" ma:contentTypeVersion="21" ma:contentTypeDescription="Create a new document." ma:contentTypeScope="" ma:versionID="615e71dae862239f3e3cce9d3fb7e978">
  <xsd:schema xmlns:xsd="http://www.w3.org/2001/XMLSchema" xmlns:xs="http://www.w3.org/2001/XMLSchema" xmlns:p="http://schemas.microsoft.com/office/2006/metadata/properties" xmlns:ns1="http://schemas.microsoft.com/sharepoint/v3" xmlns:ns2="dee135b8-4841-449a-8d64-3eed09d4091f" xmlns:ns3="64d9df1f-b4e7-4984-9cde-7517c3a626a6" targetNamespace="http://schemas.microsoft.com/office/2006/metadata/properties" ma:root="true" ma:fieldsID="932bf6576be1561169fd21354cc02e31" ns1:_="" ns2:_="" ns3:_="">
    <xsd:import namespace="http://schemas.microsoft.com/sharepoint/v3"/>
    <xsd:import namespace="dee135b8-4841-449a-8d64-3eed09d4091f"/>
    <xsd:import namespace="64d9df1f-b4e7-4984-9cde-7517c3a626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1:_ip_UnifiedCompliancePolicyProperties" minOccurs="0"/>
                <xsd:element ref="ns1:_ip_UnifiedCompliancePolicyUIAction" minOccurs="0"/>
                <xsd:element ref="ns2:MediaServiceObjectDetectorVersions" minOccurs="0"/>
                <xsd:element ref="ns2:NA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e135b8-4841-449a-8d64-3eed09d40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2fd6493-12f4-40ee-a142-2575533147f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NAME" ma:index="25" nillable="true" ma:displayName="NAME" ma:format="Dropdown" ma:internalName="NAME">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d9df1f-b4e7-4984-9cde-7517c3a626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644c0c6-ccce-44dd-b615-7704235335bf}" ma:internalName="TaxCatchAll" ma:showField="CatchAllData" ma:web="64d9df1f-b4e7-4984-9cde-7517c3a626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ee135b8-4841-449a-8d64-3eed09d4091f">
      <Terms xmlns="http://schemas.microsoft.com/office/infopath/2007/PartnerControls"/>
    </lcf76f155ced4ddcb4097134ff3c332f>
    <TaxCatchAll xmlns="64d9df1f-b4e7-4984-9cde-7517c3a626a6" xsi:nil="true"/>
    <SharedWithUsers xmlns="64d9df1f-b4e7-4984-9cde-7517c3a626a6">
      <UserInfo>
        <DisplayName>Goldbach, Krysta</DisplayName>
        <AccountId>15</AccountId>
        <AccountType/>
      </UserInfo>
      <UserInfo>
        <DisplayName>Hagerty, Daniel</DisplayName>
        <AccountId>12</AccountId>
        <AccountType/>
      </UserInfo>
    </SharedWithUsers>
    <NAME xmlns="dee135b8-4841-449a-8d64-3eed09d4091f" xsi:nil="true"/>
  </documentManagement>
</p:properties>
</file>

<file path=customXml/itemProps1.xml><?xml version="1.0" encoding="utf-8"?>
<ds:datastoreItem xmlns:ds="http://schemas.openxmlformats.org/officeDocument/2006/customXml" ds:itemID="{D92D6498-E414-4114-B9E3-008740461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e135b8-4841-449a-8d64-3eed09d4091f"/>
    <ds:schemaRef ds:uri="64d9df1f-b4e7-4984-9cde-7517c3a626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2FA295-1488-4320-9D46-F3830FF4B035}">
  <ds:schemaRefs>
    <ds:schemaRef ds:uri="http://schemas.microsoft.com/sharepoint/v3/contenttype/forms"/>
  </ds:schemaRefs>
</ds:datastoreItem>
</file>

<file path=customXml/itemProps3.xml><?xml version="1.0" encoding="utf-8"?>
<ds:datastoreItem xmlns:ds="http://schemas.openxmlformats.org/officeDocument/2006/customXml" ds:itemID="{F0434E03-36AF-4CE1-AE24-9F84D7D49BFC}">
  <ds:schemaRefs>
    <ds:schemaRef ds:uri="http://purl.org/dc/dcmitype/"/>
    <ds:schemaRef ds:uri="64d9df1f-b4e7-4984-9cde-7517c3a626a6"/>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dee135b8-4841-449a-8d64-3eed09d4091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ppg_wide_160527</Template>
  <TotalTime>3510</TotalTime>
  <Words>2504</Words>
  <Application>Microsoft Office PowerPoint</Application>
  <PresentationFormat>Custom</PresentationFormat>
  <Paragraphs>333</Paragraphs>
  <Slides>37</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Wingdings</vt:lpstr>
      <vt:lpstr>Master slide</vt:lpstr>
      <vt:lpstr>PPG</vt:lpstr>
      <vt:lpstr>How to complete PPG’s Raw Material Information Request (RMIR) Form </vt:lpstr>
      <vt:lpstr>Outline</vt:lpstr>
      <vt:lpstr>Overview – Getting to Know PPG</vt:lpstr>
      <vt:lpstr>Overview – The Raw Material Introduction Request (RMIR) Form</vt:lpstr>
      <vt:lpstr>Overview – The RMIR Tabs</vt:lpstr>
      <vt:lpstr>Part A – Manufacturer, Distributor and Contact Information</vt:lpstr>
      <vt:lpstr>Part A – Manufacturer, Distributor and Contact Information</vt:lpstr>
      <vt:lpstr>Part B – Product Information</vt:lpstr>
      <vt:lpstr>Part B – Product Information</vt:lpstr>
      <vt:lpstr>Part B – Product Information</vt:lpstr>
      <vt:lpstr>Part B – Product Information</vt:lpstr>
      <vt:lpstr>Part C – Compositional Information</vt:lpstr>
      <vt:lpstr>Part C – Compositional Information</vt:lpstr>
      <vt:lpstr>Part C – Compositional Information</vt:lpstr>
      <vt:lpstr>Part C – Compositional Information</vt:lpstr>
      <vt:lpstr>Part C – Compositional Information</vt:lpstr>
      <vt:lpstr>Part C – Compositional Information</vt:lpstr>
      <vt:lpstr>Part C – Compositional Information</vt:lpstr>
      <vt:lpstr>PPG Declarable Substances</vt:lpstr>
      <vt:lpstr>Part D – Regulatory Information</vt:lpstr>
      <vt:lpstr>Part D – Regulatory Information</vt:lpstr>
      <vt:lpstr>Part D – Regulatory Information</vt:lpstr>
      <vt:lpstr>Part D – Regulatory Information</vt:lpstr>
      <vt:lpstr>Part D – Regulatory Information</vt:lpstr>
      <vt:lpstr>Part E – Attachments</vt:lpstr>
      <vt:lpstr>Common Errors</vt:lpstr>
      <vt:lpstr>Common Errors</vt:lpstr>
      <vt:lpstr>Common Errors</vt:lpstr>
      <vt:lpstr>Common Errors</vt:lpstr>
      <vt:lpstr>Common Errors</vt:lpstr>
      <vt:lpstr>Common Errors</vt:lpstr>
      <vt:lpstr>Common Errors</vt:lpstr>
      <vt:lpstr>Common Errors</vt:lpstr>
      <vt:lpstr>Common Errors</vt:lpstr>
      <vt:lpstr>Common Errors</vt:lpstr>
      <vt:lpstr>Common Errors</vt:lpstr>
      <vt:lpstr>Helpful Links</vt:lpstr>
    </vt:vector>
  </TitlesOfParts>
  <Company>PPG Industries,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Smydo, Judy</dc:creator>
  <cp:lastModifiedBy>Sanchez Nunez, Maria Eugenia</cp:lastModifiedBy>
  <cp:revision>85</cp:revision>
  <dcterms:created xsi:type="dcterms:W3CDTF">2017-09-19T01:11:20Z</dcterms:created>
  <dcterms:modified xsi:type="dcterms:W3CDTF">2026-03-11T18:13:36Z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0x010100D6EFC996B91DDD4EA1F6077387503E1A</vt:lpwstr>
  </property>
  <property fmtid="{D5CDD505-2E9C-101B-9397-08002B2CF9AE}" pid="3" name="Order">
    <vt:r8>4600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SharedWithUsers">
    <vt:lpwstr/>
  </property>
  <property fmtid="{D5CDD505-2E9C-101B-9397-08002B2CF9AE}" pid="8" name="MediaServiceImageTags">
    <vt:lpwstr/>
  </property>
</Properties>
</file>